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3" r:id="rId3"/>
    <p:sldMasterId id="2147483698" r:id="rId4"/>
    <p:sldMasterId id="2147483723" r:id="rId5"/>
    <p:sldMasterId id="2147483748" r:id="rId6"/>
    <p:sldMasterId id="2147483773" r:id="rId7"/>
    <p:sldMasterId id="2147483798" r:id="rId8"/>
  </p:sldMasterIdLst>
  <p:notesMasterIdLst>
    <p:notesMasterId r:id="rId20"/>
  </p:notesMasterIdLst>
  <p:handoutMasterIdLst>
    <p:handoutMasterId r:id="rId21"/>
  </p:handoutMasterIdLst>
  <p:sldIdLst>
    <p:sldId id="277" r:id="rId9"/>
    <p:sldId id="333" r:id="rId10"/>
    <p:sldId id="488" r:id="rId11"/>
    <p:sldId id="443" r:id="rId12"/>
    <p:sldId id="418" r:id="rId13"/>
    <p:sldId id="491" r:id="rId14"/>
    <p:sldId id="492" r:id="rId15"/>
    <p:sldId id="489" r:id="rId16"/>
    <p:sldId id="490" r:id="rId17"/>
    <p:sldId id="493" r:id="rId18"/>
    <p:sldId id="293" r:id="rId19"/>
  </p:sldIdLst>
  <p:sldSz cx="12192000" cy="6858000"/>
  <p:notesSz cx="6858000" cy="9144000"/>
  <p:embeddedFontLst>
    <p:embeddedFont>
      <p:font typeface="Montserrat Black" panose="00000A00000000000000" charset="0"/>
      <p:bold r:id="rId25"/>
    </p:embeddedFont>
    <p:embeddedFont>
      <p:font typeface="Montserrat Light" panose="00000400000000000000" charset="0"/>
      <p:regular r:id="rId26"/>
      <p:italic r:id="rId27"/>
    </p:embeddedFont>
    <p:embeddedFont>
      <p:font typeface="Malgun Gothic" panose="020B0503020000020004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2BB1"/>
    <a:srgbClr val="323232"/>
    <a:srgbClr val="1D14D4"/>
    <a:srgbClr val="B420B7"/>
    <a:srgbClr val="FF5148"/>
    <a:srgbClr val="221A2D"/>
    <a:srgbClr val="1A1526"/>
    <a:srgbClr val="4D11D5"/>
    <a:srgbClr val="8369FF"/>
    <a:srgbClr val="F0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0" autoAdjust="0"/>
    <p:restoredTop sz="94660"/>
  </p:normalViewPr>
  <p:slideViewPr>
    <p:cSldViewPr snapToGrid="0">
      <p:cViewPr>
        <p:scale>
          <a:sx n="66" d="100"/>
          <a:sy n="66" d="100"/>
        </p:scale>
        <p:origin x="1056" y="6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9" Type="http://schemas.openxmlformats.org/officeDocument/2006/relationships/hyperlink" Target="http://www.pptmon.com/" TargetMode="External"/><Relationship Id="rId8" Type="http://schemas.openxmlformats.org/officeDocument/2006/relationships/hyperlink" Target="https://pptmon.com/" TargetMode="External"/><Relationship Id="rId7" Type="http://schemas.openxmlformats.org/officeDocument/2006/relationships/image" Target="../media/image1.svg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9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4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9" Type="http://schemas.openxmlformats.org/officeDocument/2006/relationships/hyperlink" Target="http://www.pptmon.com/" TargetMode="External"/><Relationship Id="rId8" Type="http://schemas.openxmlformats.org/officeDocument/2006/relationships/hyperlink" Target="https://pptmon.com/" TargetMode="External"/><Relationship Id="rId7" Type="http://schemas.openxmlformats.org/officeDocument/2006/relationships/image" Target="../media/image1.svg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9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4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9" Type="http://schemas.openxmlformats.org/officeDocument/2006/relationships/hyperlink" Target="http://www.pptmon.com/" TargetMode="External"/><Relationship Id="rId8" Type="http://schemas.openxmlformats.org/officeDocument/2006/relationships/hyperlink" Target="https://pptmon.com/" TargetMode="External"/><Relationship Id="rId7" Type="http://schemas.openxmlformats.org/officeDocument/2006/relationships/image" Target="../media/image1.svg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9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4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hyperlink" Target="http://www.pptmon.com/" TargetMode="External"/><Relationship Id="rId8" Type="http://schemas.openxmlformats.org/officeDocument/2006/relationships/hyperlink" Target="https://pptmon.com/" TargetMode="External"/><Relationship Id="rId7" Type="http://schemas.openxmlformats.org/officeDocument/2006/relationships/image" Target="../media/image1.svg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9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4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hyperlink" Target="http://www.pptmon.com/" TargetMode="External"/><Relationship Id="rId8" Type="http://schemas.openxmlformats.org/officeDocument/2006/relationships/hyperlink" Target="https://pptmon.com/" TargetMode="External"/><Relationship Id="rId7" Type="http://schemas.openxmlformats.org/officeDocument/2006/relationships/image" Target="../media/image1.svg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9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4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hyperlink" Target="http://www.pptmon.com/" TargetMode="External"/><Relationship Id="rId8" Type="http://schemas.openxmlformats.org/officeDocument/2006/relationships/hyperlink" Target="https://pptmon.com/" TargetMode="External"/><Relationship Id="rId7" Type="http://schemas.openxmlformats.org/officeDocument/2006/relationships/image" Target="../media/image1.svg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9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4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1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.png"/><Relationship Id="rId7" Type="http://schemas.openxmlformats.org/officeDocument/2006/relationships/image" Target="../media/image1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9" Type="http://schemas.openxmlformats.org/officeDocument/2006/relationships/hyperlink" Target="http://www.pptmon.com/" TargetMode="External"/><Relationship Id="rId8" Type="http://schemas.openxmlformats.org/officeDocument/2006/relationships/hyperlink" Target="https://pptmon.com/" TargetMode="External"/><Relationship Id="rId7" Type="http://schemas.openxmlformats.org/officeDocument/2006/relationships/image" Target="../media/image1.svg"/><Relationship Id="rId6" Type="http://schemas.openxmlformats.org/officeDocument/2006/relationships/image" Target="../media/image2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5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7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9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4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1.png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2" Type="http://schemas.openxmlformats.org/officeDocument/2006/relationships/image" Target="../media/image7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23344"/>
          <a:stretch>
            <a:fillRect/>
          </a:stretch>
        </p:blipFill>
        <p:spPr>
          <a:xfrm rot="5400000">
            <a:off x="-1373430" y="2538477"/>
            <a:ext cx="5255207" cy="2508349"/>
          </a:xfrm>
          <a:prstGeom prst="rect">
            <a:avLst/>
          </a:prstGeom>
        </p:spPr>
      </p:pic>
      <p:pic>
        <p:nvPicPr>
          <p:cNvPr id="7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r="41628"/>
          <a:stretch>
            <a:fillRect/>
          </a:stretch>
        </p:blipFill>
        <p:spPr>
          <a:xfrm>
            <a:off x="8342009" y="0"/>
            <a:ext cx="3849991" cy="3045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7" t="27128"/>
          <a:stretch>
            <a:fillRect/>
          </a:stretch>
        </p:blipFill>
        <p:spPr>
          <a:xfrm>
            <a:off x="0" y="-1"/>
            <a:ext cx="1575070" cy="33317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6" b="32532"/>
          <a:stretch>
            <a:fillRect/>
          </a:stretch>
        </p:blipFill>
        <p:spPr>
          <a:xfrm>
            <a:off x="8947016" y="4182602"/>
            <a:ext cx="3244984" cy="26753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852" b="-1337"/>
          <a:stretch>
            <a:fillRect/>
          </a:stretch>
        </p:blipFill>
        <p:spPr>
          <a:xfrm>
            <a:off x="10687555" y="674856"/>
            <a:ext cx="1504445" cy="55082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b="38632"/>
          <a:stretch>
            <a:fillRect/>
          </a:stretch>
        </p:blipFill>
        <p:spPr>
          <a:xfrm>
            <a:off x="0" y="2649360"/>
            <a:ext cx="4610074" cy="42086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7"/>
          <a:stretch>
            <a:fillRect/>
          </a:stretch>
        </p:blipFill>
        <p:spPr>
          <a:xfrm rot="5400000" flipV="1">
            <a:off x="-618404" y="2763061"/>
            <a:ext cx="2811880" cy="1575069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1237642" y="900000"/>
            <a:ext cx="9716716" cy="5058000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5400000">
            <a:off x="8498395" y="3164397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>
            <a:off x="9015412" y="0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>
            <a:off x="0" y="0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>
            <a:off x="-1" y="-1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>
            <a:off x="8610600" y="0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61" y="2676303"/>
            <a:ext cx="100012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>
            <a:off x="-1" y="348615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>
            <a:off x="1" y="3429000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5017306" y="6507303"/>
            <a:ext cx="1078693" cy="3506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>
            <a:off x="10452554" y="1"/>
            <a:ext cx="1739445" cy="3210128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>
            <a:off x="9272586" y="4478479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9926"/>
          <a:stretch>
            <a:fillRect/>
          </a:stretch>
        </p:blipFill>
        <p:spPr>
          <a:xfrm flipH="1">
            <a:off x="-1" y="-1"/>
            <a:ext cx="4434976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>
            <a:off x="0" y="6304267"/>
            <a:ext cx="3337764" cy="553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 flipH="1">
            <a:off x="9272588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1"/>
          <a:stretch>
            <a:fillRect/>
          </a:stretch>
        </p:blipFill>
        <p:spPr>
          <a:xfrm>
            <a:off x="3728874" y="0"/>
            <a:ext cx="1064507" cy="4343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H="1">
            <a:off x="766643" y="-766640"/>
            <a:ext cx="1623802" cy="3157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>
            <a:off x="9584450" y="4250451"/>
            <a:ext cx="1425952" cy="378914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H="1">
            <a:off x="5364566" y="3041955"/>
            <a:ext cx="6827434" cy="3816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>
            <a:off x="0" y="0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68"/>
          <a:stretch>
            <a:fillRect/>
          </a:stretch>
        </p:blipFill>
        <p:spPr>
          <a:xfrm>
            <a:off x="3606030" y="0"/>
            <a:ext cx="3554911" cy="500726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5400000">
            <a:off x="8498395" y="3164397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>
            <a:off x="9015412" y="0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>
            <a:off x="0" y="0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 rot="5400000">
            <a:off x="8965374" y="3631375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>
            <a:off x="11399043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5400000">
            <a:off x="817121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 rot="5400000" flipV="1">
            <a:off x="8247158" y="515842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9828252" y="6089515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 rot="16200000" flipH="1">
            <a:off x="944802" y="3678274"/>
            <a:ext cx="2234923" cy="412452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 rot="16200000">
            <a:off x="9542532" y="269947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7201"/>
          <a:stretch>
            <a:fillRect/>
          </a:stretch>
        </p:blipFill>
        <p:spPr>
          <a:xfrm rot="16200000" flipH="1">
            <a:off x="124289" y="1997244"/>
            <a:ext cx="4736470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6614809" y="5932747"/>
            <a:ext cx="5577191" cy="9252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 rot="5400000">
            <a:off x="8965374" y="3631375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>
            <a:off x="11399043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5400000">
            <a:off x="817121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>
            <a:off x="-2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5400000" flipH="1" flipV="1">
            <a:off x="1106456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16200000" flipV="1">
            <a:off x="8705496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>
            <a:off x="10713059" y="5776913"/>
            <a:ext cx="1478942" cy="10810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8585969" y="4309353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>
            <a:off x="0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 flipV="1">
            <a:off x="9015412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5400000">
            <a:off x="8308744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/>
          <p:cNvSpPr>
            <a:spLocks noGrp="1"/>
          </p:cNvSpPr>
          <p:nvPr>
            <p:ph type="pic" sz="quarter" idx="12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/>
          <p:cNvSpPr>
            <a:spLocks noGrp="1"/>
          </p:cNvSpPr>
          <p:nvPr>
            <p:ph type="pic" sz="quarter" idx="13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 flipH="1">
            <a:off x="8280399" y="5490688"/>
            <a:ext cx="3911600" cy="13673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125" r="35193"/>
          <a:stretch>
            <a:fillRect/>
          </a:stretch>
        </p:blipFill>
        <p:spPr>
          <a:xfrm rot="16200000" flipH="1">
            <a:off x="-392781" y="3217233"/>
            <a:ext cx="4033547" cy="32479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 flipH="1">
            <a:off x="1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16200000" flipH="1">
            <a:off x="9637269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9" r="77297" b="49059"/>
          <a:stretch>
            <a:fillRect/>
          </a:stretch>
        </p:blipFill>
        <p:spPr>
          <a:xfrm flipH="1">
            <a:off x="-1" y="0"/>
            <a:ext cx="2114548" cy="1232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8" b="62503"/>
          <a:stretch>
            <a:fillRect/>
          </a:stretch>
        </p:blipFill>
        <p:spPr>
          <a:xfrm flipH="1">
            <a:off x="11317791" y="2637209"/>
            <a:ext cx="874209" cy="2571520"/>
          </a:xfrm>
          <a:prstGeom prst="rect">
            <a:avLst/>
          </a:prstGeom>
        </p:spPr>
      </p:pic>
      <p:sp>
        <p:nvSpPr>
          <p:cNvPr id="1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r="1" b="27071"/>
          <a:stretch>
            <a:fillRect/>
          </a:stretch>
        </p:blipFill>
        <p:spPr>
          <a:xfrm rot="5400000" flipH="1">
            <a:off x="-406965" y="3737076"/>
            <a:ext cx="3527885" cy="2713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V="1">
            <a:off x="252917" y="-1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38133"/>
          <a:stretch>
            <a:fillRect/>
          </a:stretch>
        </p:blipFill>
        <p:spPr>
          <a:xfrm rot="16200000" flipV="1">
            <a:off x="9259809" y="-816202"/>
            <a:ext cx="2115987" cy="3748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 t="73154"/>
          <a:stretch>
            <a:fillRect/>
          </a:stretch>
        </p:blipFill>
        <p:spPr>
          <a:xfrm flipH="1" flipV="1">
            <a:off x="9478040" y="5630603"/>
            <a:ext cx="2713960" cy="1227397"/>
          </a:xfrm>
          <a:prstGeom prst="rect">
            <a:avLst/>
          </a:prstGeom>
        </p:spPr>
      </p:pic>
      <p:pic>
        <p:nvPicPr>
          <p:cNvPr id="6" name="Graphic 3">
            <a:hlinkClick r:id="rId5"/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8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9956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-1053" r="15649" b="45681"/>
          <a:stretch>
            <a:fillRect/>
          </a:stretch>
        </p:blipFill>
        <p:spPr>
          <a:xfrm rot="16200000" flipH="1" flipV="1">
            <a:off x="-483347" y="3995131"/>
            <a:ext cx="3346216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31447"/>
          <a:stretch>
            <a:fillRect/>
          </a:stretch>
        </p:blipFill>
        <p:spPr>
          <a:xfrm rot="16200000" flipV="1">
            <a:off x="8510787" y="761801"/>
            <a:ext cx="4443012" cy="29194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8715982" y="6281331"/>
            <a:ext cx="3476017" cy="5766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V="1"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 flipH="1">
            <a:off x="10548938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V="1">
            <a:off x="8741991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 flipH="1" flipV="1">
            <a:off x="1579890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 flipH="1">
            <a:off x="-2" y="5776913"/>
            <a:ext cx="1478942" cy="1081088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V="1">
            <a:off x="0" y="-1"/>
            <a:ext cx="4883285" cy="272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9260379" y="4786008"/>
            <a:ext cx="2931619" cy="20719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V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 flipH="1">
            <a:off x="7560961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V="1">
            <a:off x="0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16200000" flipH="1">
            <a:off x="1460907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25" y="1421072"/>
            <a:ext cx="93140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58" y="-2321364"/>
            <a:ext cx="2162175" cy="2162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066" y="-4212077"/>
            <a:ext cx="4343400" cy="45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0" y="-5060206"/>
            <a:ext cx="2114550" cy="2114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1" y="-6178290"/>
            <a:ext cx="6353175" cy="5667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6628" y="6066209"/>
            <a:ext cx="6191250" cy="6743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7880" y="-1848255"/>
            <a:ext cx="450342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39" y="9438059"/>
            <a:ext cx="10782300" cy="6153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 rot="5400000" flipV="1">
            <a:off x="8247158" y="515842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9828252" y="6089515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 rot="16200000" flipH="1">
            <a:off x="944802" y="3678274"/>
            <a:ext cx="2234923" cy="412452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23344"/>
          <a:stretch>
            <a:fillRect/>
          </a:stretch>
        </p:blipFill>
        <p:spPr>
          <a:xfrm rot="5400000">
            <a:off x="-1373430" y="2538477"/>
            <a:ext cx="5255207" cy="2508349"/>
          </a:xfrm>
          <a:prstGeom prst="rect">
            <a:avLst/>
          </a:prstGeom>
        </p:spPr>
      </p:pic>
      <p:pic>
        <p:nvPicPr>
          <p:cNvPr id="7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r="41628"/>
          <a:stretch>
            <a:fillRect/>
          </a:stretch>
        </p:blipFill>
        <p:spPr>
          <a:xfrm>
            <a:off x="8342009" y="0"/>
            <a:ext cx="3849991" cy="3045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7" t="27128"/>
          <a:stretch>
            <a:fillRect/>
          </a:stretch>
        </p:blipFill>
        <p:spPr>
          <a:xfrm>
            <a:off x="0" y="-1"/>
            <a:ext cx="1575070" cy="33317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6" b="32532"/>
          <a:stretch>
            <a:fillRect/>
          </a:stretch>
        </p:blipFill>
        <p:spPr>
          <a:xfrm>
            <a:off x="8947016" y="4182602"/>
            <a:ext cx="3244984" cy="26753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852" b="-1337"/>
          <a:stretch>
            <a:fillRect/>
          </a:stretch>
        </p:blipFill>
        <p:spPr>
          <a:xfrm>
            <a:off x="10687555" y="674856"/>
            <a:ext cx="1504445" cy="55082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b="38632"/>
          <a:stretch>
            <a:fillRect/>
          </a:stretch>
        </p:blipFill>
        <p:spPr>
          <a:xfrm>
            <a:off x="0" y="2649360"/>
            <a:ext cx="4610074" cy="42086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7"/>
          <a:stretch>
            <a:fillRect/>
          </a:stretch>
        </p:blipFill>
        <p:spPr>
          <a:xfrm rot="5400000" flipV="1">
            <a:off x="-618404" y="2763061"/>
            <a:ext cx="2811880" cy="1575069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1237642" y="900000"/>
            <a:ext cx="9716716" cy="5058000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V="1">
            <a:off x="8342009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V="1">
            <a:off x="-1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 flipV="1">
            <a:off x="-1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 flipV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>
            <a:off x="-1" y="-1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>
            <a:off x="8610600" y="0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61" y="2676303"/>
            <a:ext cx="100012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>
            <a:off x="-1" y="348615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>
            <a:off x="1" y="3429000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5017306" y="6507303"/>
            <a:ext cx="1078693" cy="3506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>
            <a:off x="10452554" y="1"/>
            <a:ext cx="1739445" cy="3210128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>
            <a:off x="9272586" y="4478479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9926"/>
          <a:stretch>
            <a:fillRect/>
          </a:stretch>
        </p:blipFill>
        <p:spPr>
          <a:xfrm flipH="1">
            <a:off x="-1" y="-1"/>
            <a:ext cx="4434976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>
            <a:off x="0" y="6304267"/>
            <a:ext cx="3337764" cy="553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 flipH="1">
            <a:off x="9272588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1"/>
          <a:stretch>
            <a:fillRect/>
          </a:stretch>
        </p:blipFill>
        <p:spPr>
          <a:xfrm>
            <a:off x="3728874" y="0"/>
            <a:ext cx="1064507" cy="4343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H="1">
            <a:off x="766643" y="-766640"/>
            <a:ext cx="1623802" cy="3157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>
            <a:off x="9584450" y="4250451"/>
            <a:ext cx="1425952" cy="378914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H="1">
            <a:off x="5364566" y="3041955"/>
            <a:ext cx="6827434" cy="3816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>
            <a:off x="0" y="0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68"/>
          <a:stretch>
            <a:fillRect/>
          </a:stretch>
        </p:blipFill>
        <p:spPr>
          <a:xfrm>
            <a:off x="3606030" y="0"/>
            <a:ext cx="3554911" cy="500726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 rot="16200000">
            <a:off x="9542532" y="269947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7201"/>
          <a:stretch>
            <a:fillRect/>
          </a:stretch>
        </p:blipFill>
        <p:spPr>
          <a:xfrm rot="16200000" flipH="1">
            <a:off x="124289" y="1997244"/>
            <a:ext cx="4736470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6614809" y="5932747"/>
            <a:ext cx="5577191" cy="9252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5400000">
            <a:off x="8498395" y="3164397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>
            <a:off x="9015412" y="0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>
            <a:off x="0" y="0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 rot="5400000">
            <a:off x="8965374" y="3631375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>
            <a:off x="11399043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5400000">
            <a:off x="817121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 rot="5400000" flipV="1">
            <a:off x="8247158" y="515842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9828252" y="6089515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 rot="16200000" flipH="1">
            <a:off x="944802" y="3678274"/>
            <a:ext cx="2234923" cy="412452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 rot="16200000">
            <a:off x="9542532" y="269947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7201"/>
          <a:stretch>
            <a:fillRect/>
          </a:stretch>
        </p:blipFill>
        <p:spPr>
          <a:xfrm rot="16200000" flipH="1">
            <a:off x="124289" y="1997244"/>
            <a:ext cx="4736470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6614809" y="5932747"/>
            <a:ext cx="5577191" cy="9252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>
            <a:off x="-2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5400000" flipH="1" flipV="1">
            <a:off x="1106456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16200000" flipV="1">
            <a:off x="8705496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>
            <a:off x="10713059" y="5776913"/>
            <a:ext cx="1478942" cy="10810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8585969" y="4309353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>
            <a:off x="0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 flipV="1">
            <a:off x="9015412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5400000">
            <a:off x="8308744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/>
          <p:cNvSpPr>
            <a:spLocks noGrp="1"/>
          </p:cNvSpPr>
          <p:nvPr>
            <p:ph type="pic" sz="quarter" idx="12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/>
          <p:cNvSpPr>
            <a:spLocks noGrp="1"/>
          </p:cNvSpPr>
          <p:nvPr>
            <p:ph type="pic" sz="quarter" idx="13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 flipH="1">
            <a:off x="8280399" y="5490688"/>
            <a:ext cx="3911600" cy="13673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125" r="35193"/>
          <a:stretch>
            <a:fillRect/>
          </a:stretch>
        </p:blipFill>
        <p:spPr>
          <a:xfrm rot="16200000" flipH="1">
            <a:off x="-392781" y="3217233"/>
            <a:ext cx="4033547" cy="32479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 flipH="1">
            <a:off x="1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16200000" flipH="1">
            <a:off x="9637269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9" r="77297" b="49059"/>
          <a:stretch>
            <a:fillRect/>
          </a:stretch>
        </p:blipFill>
        <p:spPr>
          <a:xfrm flipH="1">
            <a:off x="-1" y="0"/>
            <a:ext cx="2114548" cy="1232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8" b="62503"/>
          <a:stretch>
            <a:fillRect/>
          </a:stretch>
        </p:blipFill>
        <p:spPr>
          <a:xfrm flipH="1">
            <a:off x="11317791" y="2637209"/>
            <a:ext cx="874209" cy="2571520"/>
          </a:xfrm>
          <a:prstGeom prst="rect">
            <a:avLst/>
          </a:prstGeom>
        </p:spPr>
      </p:pic>
      <p:sp>
        <p:nvSpPr>
          <p:cNvPr id="1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r="1" b="27071"/>
          <a:stretch>
            <a:fillRect/>
          </a:stretch>
        </p:blipFill>
        <p:spPr>
          <a:xfrm rot="5400000" flipH="1">
            <a:off x="-406965" y="3737076"/>
            <a:ext cx="3527885" cy="2713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V="1">
            <a:off x="252917" y="-1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38133"/>
          <a:stretch>
            <a:fillRect/>
          </a:stretch>
        </p:blipFill>
        <p:spPr>
          <a:xfrm rot="16200000" flipV="1">
            <a:off x="9259809" y="-816202"/>
            <a:ext cx="2115987" cy="3748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 t="73154"/>
          <a:stretch>
            <a:fillRect/>
          </a:stretch>
        </p:blipFill>
        <p:spPr>
          <a:xfrm flipH="1" flipV="1">
            <a:off x="9478040" y="5630603"/>
            <a:ext cx="2713960" cy="1227397"/>
          </a:xfrm>
          <a:prstGeom prst="rect">
            <a:avLst/>
          </a:prstGeom>
        </p:spPr>
      </p:pic>
      <p:pic>
        <p:nvPicPr>
          <p:cNvPr id="6" name="Graphic 3">
            <a:hlinkClick r:id="rId5"/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8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9956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-1053" r="15649" b="45681"/>
          <a:stretch>
            <a:fillRect/>
          </a:stretch>
        </p:blipFill>
        <p:spPr>
          <a:xfrm rot="16200000" flipH="1" flipV="1">
            <a:off x="-483347" y="3995131"/>
            <a:ext cx="3346216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31447"/>
          <a:stretch>
            <a:fillRect/>
          </a:stretch>
        </p:blipFill>
        <p:spPr>
          <a:xfrm rot="16200000" flipV="1">
            <a:off x="8510787" y="761801"/>
            <a:ext cx="4443012" cy="29194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8715982" y="6281331"/>
            <a:ext cx="3476017" cy="5766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V="1"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>
            <a:off x="-2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5400000" flipH="1" flipV="1">
            <a:off x="1106456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16200000" flipV="1">
            <a:off x="8705496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>
            <a:off x="10713059" y="5776913"/>
            <a:ext cx="1478942" cy="10810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 flipH="1">
            <a:off x="10548938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V="1">
            <a:off x="8741991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 flipH="1" flipV="1">
            <a:off x="1579890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 flipH="1">
            <a:off x="-2" y="5776913"/>
            <a:ext cx="1478942" cy="1081088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V="1">
            <a:off x="0" y="-1"/>
            <a:ext cx="4883285" cy="272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9260379" y="4786008"/>
            <a:ext cx="2931619" cy="20719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V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 flipH="1">
            <a:off x="7560961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V="1">
            <a:off x="0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16200000" flipH="1">
            <a:off x="1460907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25" y="1421072"/>
            <a:ext cx="93140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58" y="-2321364"/>
            <a:ext cx="2162175" cy="2162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066" y="-4212077"/>
            <a:ext cx="4343400" cy="45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0" y="-5060206"/>
            <a:ext cx="2114550" cy="2114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1" y="-6178290"/>
            <a:ext cx="6353175" cy="5667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6628" y="6066209"/>
            <a:ext cx="6191250" cy="6743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7880" y="-1848255"/>
            <a:ext cx="450342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39" y="9438059"/>
            <a:ext cx="10782300" cy="6153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23344"/>
          <a:stretch>
            <a:fillRect/>
          </a:stretch>
        </p:blipFill>
        <p:spPr>
          <a:xfrm rot="5400000">
            <a:off x="-1373430" y="2538477"/>
            <a:ext cx="5255207" cy="2508349"/>
          </a:xfrm>
          <a:prstGeom prst="rect">
            <a:avLst/>
          </a:prstGeom>
        </p:spPr>
      </p:pic>
      <p:pic>
        <p:nvPicPr>
          <p:cNvPr id="7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r="41628"/>
          <a:stretch>
            <a:fillRect/>
          </a:stretch>
        </p:blipFill>
        <p:spPr>
          <a:xfrm>
            <a:off x="8342009" y="0"/>
            <a:ext cx="3849991" cy="3045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7" t="27128"/>
          <a:stretch>
            <a:fillRect/>
          </a:stretch>
        </p:blipFill>
        <p:spPr>
          <a:xfrm>
            <a:off x="0" y="-1"/>
            <a:ext cx="1575070" cy="33317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6" b="32532"/>
          <a:stretch>
            <a:fillRect/>
          </a:stretch>
        </p:blipFill>
        <p:spPr>
          <a:xfrm>
            <a:off x="8947016" y="4182602"/>
            <a:ext cx="3244984" cy="26753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852" b="-1337"/>
          <a:stretch>
            <a:fillRect/>
          </a:stretch>
        </p:blipFill>
        <p:spPr>
          <a:xfrm>
            <a:off x="10687555" y="674856"/>
            <a:ext cx="1504445" cy="55082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b="38632"/>
          <a:stretch>
            <a:fillRect/>
          </a:stretch>
        </p:blipFill>
        <p:spPr>
          <a:xfrm>
            <a:off x="0" y="2649360"/>
            <a:ext cx="4610074" cy="42086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7"/>
          <a:stretch>
            <a:fillRect/>
          </a:stretch>
        </p:blipFill>
        <p:spPr>
          <a:xfrm rot="5400000" flipV="1">
            <a:off x="-618404" y="2763061"/>
            <a:ext cx="2811880" cy="1575069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1237642" y="900000"/>
            <a:ext cx="9716716" cy="5058000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V="1">
            <a:off x="8342009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V="1">
            <a:off x="-1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 flipV="1">
            <a:off x="-1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 flipV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>
            <a:off x="-1" y="-1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>
            <a:off x="8610600" y="0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61" y="2676303"/>
            <a:ext cx="100012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>
            <a:off x="-1" y="348615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8585969" y="4309353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>
            <a:off x="1" y="3429000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5017306" y="6507303"/>
            <a:ext cx="1078693" cy="3506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>
            <a:off x="10452554" y="1"/>
            <a:ext cx="1739445" cy="3210128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>
            <a:off x="9272586" y="4478479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9926"/>
          <a:stretch>
            <a:fillRect/>
          </a:stretch>
        </p:blipFill>
        <p:spPr>
          <a:xfrm flipH="1">
            <a:off x="-1" y="-1"/>
            <a:ext cx="4434976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>
            <a:off x="0" y="6304267"/>
            <a:ext cx="3337764" cy="553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 flipH="1">
            <a:off x="9272588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1"/>
          <a:stretch>
            <a:fillRect/>
          </a:stretch>
        </p:blipFill>
        <p:spPr>
          <a:xfrm>
            <a:off x="3728874" y="0"/>
            <a:ext cx="1064507" cy="4343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H="1">
            <a:off x="766643" y="-766640"/>
            <a:ext cx="1623802" cy="3157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>
            <a:off x="9584450" y="4250451"/>
            <a:ext cx="1425952" cy="378914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H="1">
            <a:off x="5364566" y="3041955"/>
            <a:ext cx="6827434" cy="3816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>
            <a:off x="0" y="0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68"/>
          <a:stretch>
            <a:fillRect/>
          </a:stretch>
        </p:blipFill>
        <p:spPr>
          <a:xfrm>
            <a:off x="3606030" y="0"/>
            <a:ext cx="3554911" cy="500726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5400000">
            <a:off x="8498395" y="3164397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>
            <a:off x="9015412" y="0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>
            <a:off x="0" y="0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 rot="5400000">
            <a:off x="8965374" y="3631375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>
            <a:off x="11399043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5400000">
            <a:off x="817121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 rot="5400000" flipV="1">
            <a:off x="8247158" y="515842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9828252" y="6089515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 rot="16200000" flipH="1">
            <a:off x="944802" y="3678274"/>
            <a:ext cx="2234923" cy="412452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 rot="16200000">
            <a:off x="9542532" y="269947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7201"/>
          <a:stretch>
            <a:fillRect/>
          </a:stretch>
        </p:blipFill>
        <p:spPr>
          <a:xfrm rot="16200000" flipH="1">
            <a:off x="124289" y="1997244"/>
            <a:ext cx="4736470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6614809" y="5932747"/>
            <a:ext cx="5577191" cy="9252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>
            <a:off x="-2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5400000" flipH="1" flipV="1">
            <a:off x="1106456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16200000" flipV="1">
            <a:off x="8705496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>
            <a:off x="10713059" y="5776913"/>
            <a:ext cx="1478942" cy="10810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8585969" y="4309353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>
            <a:off x="0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 flipV="1">
            <a:off x="9015412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5400000">
            <a:off x="8308744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/>
          <p:cNvSpPr>
            <a:spLocks noGrp="1"/>
          </p:cNvSpPr>
          <p:nvPr>
            <p:ph type="pic" sz="quarter" idx="12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/>
          <p:cNvSpPr>
            <a:spLocks noGrp="1"/>
          </p:cNvSpPr>
          <p:nvPr>
            <p:ph type="pic" sz="quarter" idx="13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>
            <a:off x="0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 flipV="1">
            <a:off x="9015412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5400000">
            <a:off x="8308744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/>
          <p:cNvSpPr>
            <a:spLocks noGrp="1"/>
          </p:cNvSpPr>
          <p:nvPr>
            <p:ph type="pic" sz="quarter" idx="12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/>
          <p:cNvSpPr>
            <a:spLocks noGrp="1"/>
          </p:cNvSpPr>
          <p:nvPr>
            <p:ph type="pic" sz="quarter" idx="13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 flipH="1">
            <a:off x="8280399" y="5490688"/>
            <a:ext cx="3911600" cy="13673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125" r="35193"/>
          <a:stretch>
            <a:fillRect/>
          </a:stretch>
        </p:blipFill>
        <p:spPr>
          <a:xfrm rot="16200000" flipH="1">
            <a:off x="-392781" y="3217233"/>
            <a:ext cx="4033547" cy="32479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 flipH="1">
            <a:off x="1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16200000" flipH="1">
            <a:off x="9637269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9" r="77297" b="49059"/>
          <a:stretch>
            <a:fillRect/>
          </a:stretch>
        </p:blipFill>
        <p:spPr>
          <a:xfrm flipH="1">
            <a:off x="-1" y="0"/>
            <a:ext cx="2114548" cy="1232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8" b="62503"/>
          <a:stretch>
            <a:fillRect/>
          </a:stretch>
        </p:blipFill>
        <p:spPr>
          <a:xfrm flipH="1">
            <a:off x="11317791" y="2637209"/>
            <a:ext cx="874209" cy="2571520"/>
          </a:xfrm>
          <a:prstGeom prst="rect">
            <a:avLst/>
          </a:prstGeom>
        </p:spPr>
      </p:pic>
      <p:sp>
        <p:nvSpPr>
          <p:cNvPr id="1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r="1" b="27071"/>
          <a:stretch>
            <a:fillRect/>
          </a:stretch>
        </p:blipFill>
        <p:spPr>
          <a:xfrm rot="5400000" flipH="1">
            <a:off x="-406965" y="3737076"/>
            <a:ext cx="3527885" cy="2713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V="1">
            <a:off x="252917" y="-1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38133"/>
          <a:stretch>
            <a:fillRect/>
          </a:stretch>
        </p:blipFill>
        <p:spPr>
          <a:xfrm rot="16200000" flipV="1">
            <a:off x="9259809" y="-816202"/>
            <a:ext cx="2115987" cy="3748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 t="73154"/>
          <a:stretch>
            <a:fillRect/>
          </a:stretch>
        </p:blipFill>
        <p:spPr>
          <a:xfrm flipH="1" flipV="1">
            <a:off x="9478040" y="5630603"/>
            <a:ext cx="2713960" cy="1227397"/>
          </a:xfrm>
          <a:prstGeom prst="rect">
            <a:avLst/>
          </a:prstGeom>
        </p:spPr>
      </p:pic>
      <p:pic>
        <p:nvPicPr>
          <p:cNvPr id="6" name="Graphic 3">
            <a:hlinkClick r:id="rId5"/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8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9956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-1053" r="15649" b="45681"/>
          <a:stretch>
            <a:fillRect/>
          </a:stretch>
        </p:blipFill>
        <p:spPr>
          <a:xfrm rot="16200000" flipH="1" flipV="1">
            <a:off x="-483347" y="3995131"/>
            <a:ext cx="3346216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31447"/>
          <a:stretch>
            <a:fillRect/>
          </a:stretch>
        </p:blipFill>
        <p:spPr>
          <a:xfrm rot="16200000" flipV="1">
            <a:off x="8510787" y="761801"/>
            <a:ext cx="4443012" cy="29194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8715982" y="6281331"/>
            <a:ext cx="3476017" cy="5766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V="1"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 flipH="1">
            <a:off x="10548938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V="1">
            <a:off x="8741991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 flipH="1" flipV="1">
            <a:off x="1579890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 flipH="1">
            <a:off x="-2" y="5776913"/>
            <a:ext cx="1478942" cy="1081088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V="1">
            <a:off x="0" y="-1"/>
            <a:ext cx="4883285" cy="272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9260379" y="4786008"/>
            <a:ext cx="2931619" cy="20719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V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 flipH="1">
            <a:off x="7560961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V="1">
            <a:off x="0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16200000" flipH="1">
            <a:off x="1460907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25" y="1421072"/>
            <a:ext cx="93140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58" y="-2321364"/>
            <a:ext cx="2162175" cy="2162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066" y="-4212077"/>
            <a:ext cx="4343400" cy="45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0" y="-5060206"/>
            <a:ext cx="2114550" cy="2114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1" y="-6178290"/>
            <a:ext cx="6353175" cy="5667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6628" y="6066209"/>
            <a:ext cx="6191250" cy="6743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7880" y="-1848255"/>
            <a:ext cx="450342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39" y="9438059"/>
            <a:ext cx="10782300" cy="6153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 flipH="1">
            <a:off x="8280399" y="5490688"/>
            <a:ext cx="3911600" cy="13673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125" r="35193"/>
          <a:stretch>
            <a:fillRect/>
          </a:stretch>
        </p:blipFill>
        <p:spPr>
          <a:xfrm rot="16200000" flipH="1">
            <a:off x="-392781" y="3217233"/>
            <a:ext cx="4033547" cy="32479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 flipH="1">
            <a:off x="1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16200000" flipH="1">
            <a:off x="9637269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9" r="77297" b="49059"/>
          <a:stretch>
            <a:fillRect/>
          </a:stretch>
        </p:blipFill>
        <p:spPr>
          <a:xfrm flipH="1">
            <a:off x="-1" y="0"/>
            <a:ext cx="2114548" cy="1232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8" b="62503"/>
          <a:stretch>
            <a:fillRect/>
          </a:stretch>
        </p:blipFill>
        <p:spPr>
          <a:xfrm flipH="1">
            <a:off x="11317791" y="2637209"/>
            <a:ext cx="874209" cy="2571520"/>
          </a:xfrm>
          <a:prstGeom prst="rect">
            <a:avLst/>
          </a:prstGeom>
        </p:spPr>
      </p:pic>
      <p:sp>
        <p:nvSpPr>
          <p:cNvPr id="1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r="1" b="27071"/>
          <a:stretch>
            <a:fillRect/>
          </a:stretch>
        </p:blipFill>
        <p:spPr>
          <a:xfrm rot="5400000" flipH="1">
            <a:off x="-406965" y="3737076"/>
            <a:ext cx="3527885" cy="2713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V="1">
            <a:off x="252917" y="-1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38133"/>
          <a:stretch>
            <a:fillRect/>
          </a:stretch>
        </p:blipFill>
        <p:spPr>
          <a:xfrm rot="16200000" flipV="1">
            <a:off x="9259809" y="-816202"/>
            <a:ext cx="2115987" cy="3748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 t="73154"/>
          <a:stretch>
            <a:fillRect/>
          </a:stretch>
        </p:blipFill>
        <p:spPr>
          <a:xfrm flipH="1" flipV="1">
            <a:off x="9478040" y="5630603"/>
            <a:ext cx="2713960" cy="1227397"/>
          </a:xfrm>
          <a:prstGeom prst="rect">
            <a:avLst/>
          </a:prstGeom>
        </p:spPr>
      </p:pic>
      <p:pic>
        <p:nvPicPr>
          <p:cNvPr id="6" name="Graphic 3">
            <a:hlinkClick r:id="rId5"/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8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9956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-1053" r="15649" b="45681"/>
          <a:stretch>
            <a:fillRect/>
          </a:stretch>
        </p:blipFill>
        <p:spPr>
          <a:xfrm rot="16200000" flipH="1" flipV="1">
            <a:off x="-483347" y="3995131"/>
            <a:ext cx="3346216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31447"/>
          <a:stretch>
            <a:fillRect/>
          </a:stretch>
        </p:blipFill>
        <p:spPr>
          <a:xfrm rot="16200000" flipV="1">
            <a:off x="8510787" y="761801"/>
            <a:ext cx="4443012" cy="29194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8715982" y="6281331"/>
            <a:ext cx="3476017" cy="5766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V="1"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V="1">
            <a:off x="8342009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V="1">
            <a:off x="-1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 flipH="1">
            <a:off x="10548938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V="1">
            <a:off x="8741991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 flipH="1" flipV="1">
            <a:off x="1579890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 flipH="1">
            <a:off x="-2" y="5776913"/>
            <a:ext cx="1478942" cy="1081088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V="1">
            <a:off x="0" y="-1"/>
            <a:ext cx="4883285" cy="272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9260379" y="4786008"/>
            <a:ext cx="2931619" cy="20719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V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 flipH="1">
            <a:off x="7560961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V="1">
            <a:off x="0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16200000" flipH="1">
            <a:off x="1460907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25" y="1421072"/>
            <a:ext cx="93140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58" y="-2321364"/>
            <a:ext cx="2162175" cy="2162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066" y="-4212077"/>
            <a:ext cx="4343400" cy="45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0" y="-5060206"/>
            <a:ext cx="2114550" cy="2114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1" y="-6178290"/>
            <a:ext cx="6353175" cy="5667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6628" y="6066209"/>
            <a:ext cx="6191250" cy="6743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7880" y="-1848255"/>
            <a:ext cx="450342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39" y="9438059"/>
            <a:ext cx="10782300" cy="6153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23344"/>
          <a:stretch>
            <a:fillRect/>
          </a:stretch>
        </p:blipFill>
        <p:spPr>
          <a:xfrm rot="5400000">
            <a:off x="-1373430" y="2538477"/>
            <a:ext cx="5255207" cy="2508349"/>
          </a:xfrm>
          <a:prstGeom prst="rect">
            <a:avLst/>
          </a:prstGeom>
        </p:spPr>
      </p:pic>
      <p:pic>
        <p:nvPicPr>
          <p:cNvPr id="7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r="41628"/>
          <a:stretch>
            <a:fillRect/>
          </a:stretch>
        </p:blipFill>
        <p:spPr>
          <a:xfrm>
            <a:off x="8342009" y="0"/>
            <a:ext cx="3849991" cy="3045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7" t="27128"/>
          <a:stretch>
            <a:fillRect/>
          </a:stretch>
        </p:blipFill>
        <p:spPr>
          <a:xfrm>
            <a:off x="0" y="-1"/>
            <a:ext cx="1575070" cy="33317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6" b="32532"/>
          <a:stretch>
            <a:fillRect/>
          </a:stretch>
        </p:blipFill>
        <p:spPr>
          <a:xfrm>
            <a:off x="8947016" y="4182602"/>
            <a:ext cx="3244984" cy="26753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852" b="-1337"/>
          <a:stretch>
            <a:fillRect/>
          </a:stretch>
        </p:blipFill>
        <p:spPr>
          <a:xfrm>
            <a:off x="10687555" y="674856"/>
            <a:ext cx="1504445" cy="55082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b="38632"/>
          <a:stretch>
            <a:fillRect/>
          </a:stretch>
        </p:blipFill>
        <p:spPr>
          <a:xfrm>
            <a:off x="0" y="2649360"/>
            <a:ext cx="4610074" cy="42086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7"/>
          <a:stretch>
            <a:fillRect/>
          </a:stretch>
        </p:blipFill>
        <p:spPr>
          <a:xfrm rot="5400000" flipV="1">
            <a:off x="-618404" y="2763061"/>
            <a:ext cx="2811880" cy="1575069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1237642" y="900000"/>
            <a:ext cx="9716716" cy="5058000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V="1">
            <a:off x="8342009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V="1">
            <a:off x="-1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 flipV="1">
            <a:off x="-1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 flipV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>
            <a:off x="-1" y="-1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>
            <a:off x="8610600" y="0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61" y="2676303"/>
            <a:ext cx="100012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>
            <a:off x="-1" y="348615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 flipV="1">
            <a:off x="-1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 flipV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>
            <a:off x="1" y="3429000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5017306" y="6507303"/>
            <a:ext cx="1078693" cy="3506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>
            <a:off x="10452554" y="1"/>
            <a:ext cx="1739445" cy="3210128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>
            <a:off x="9272586" y="4478479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9926"/>
          <a:stretch>
            <a:fillRect/>
          </a:stretch>
        </p:blipFill>
        <p:spPr>
          <a:xfrm flipH="1">
            <a:off x="-1" y="-1"/>
            <a:ext cx="4434976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>
            <a:off x="0" y="6304267"/>
            <a:ext cx="3337764" cy="553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 flipH="1">
            <a:off x="9272588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1"/>
          <a:stretch>
            <a:fillRect/>
          </a:stretch>
        </p:blipFill>
        <p:spPr>
          <a:xfrm>
            <a:off x="3728874" y="0"/>
            <a:ext cx="1064507" cy="4343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H="1">
            <a:off x="766643" y="-766640"/>
            <a:ext cx="1623802" cy="3157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>
            <a:off x="9584450" y="4250451"/>
            <a:ext cx="1425952" cy="378914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H="1">
            <a:off x="5364566" y="3041955"/>
            <a:ext cx="6827434" cy="3816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>
            <a:off x="0" y="0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68"/>
          <a:stretch>
            <a:fillRect/>
          </a:stretch>
        </p:blipFill>
        <p:spPr>
          <a:xfrm>
            <a:off x="3606030" y="0"/>
            <a:ext cx="3554911" cy="500726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5400000">
            <a:off x="8498395" y="3164397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>
            <a:off x="9015412" y="0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>
            <a:off x="0" y="0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 rot="5400000">
            <a:off x="8965374" y="3631375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>
            <a:off x="11399043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5400000">
            <a:off x="817121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 rot="5400000" flipV="1">
            <a:off x="8247158" y="515842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9828252" y="6089515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 rot="16200000" flipH="1">
            <a:off x="944802" y="3678274"/>
            <a:ext cx="2234923" cy="412452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 rot="16200000">
            <a:off x="9542532" y="269947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7201"/>
          <a:stretch>
            <a:fillRect/>
          </a:stretch>
        </p:blipFill>
        <p:spPr>
          <a:xfrm rot="16200000" flipH="1">
            <a:off x="124289" y="1997244"/>
            <a:ext cx="4736470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6614809" y="5932747"/>
            <a:ext cx="5577191" cy="9252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>
            <a:off x="-2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5400000" flipH="1" flipV="1">
            <a:off x="1106456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16200000" flipV="1">
            <a:off x="8705496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>
            <a:off x="10713059" y="5776913"/>
            <a:ext cx="1478942" cy="10810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8585969" y="4309353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>
            <a:off x="-1" y="-1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>
            <a:off x="0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 flipV="1">
            <a:off x="9015412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5400000">
            <a:off x="8308744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/>
          <p:cNvSpPr>
            <a:spLocks noGrp="1"/>
          </p:cNvSpPr>
          <p:nvPr>
            <p:ph type="pic" sz="quarter" idx="12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/>
          <p:cNvSpPr>
            <a:spLocks noGrp="1"/>
          </p:cNvSpPr>
          <p:nvPr>
            <p:ph type="pic" sz="quarter" idx="13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 flipH="1">
            <a:off x="8280399" y="5490688"/>
            <a:ext cx="3911600" cy="13673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125" r="35193"/>
          <a:stretch>
            <a:fillRect/>
          </a:stretch>
        </p:blipFill>
        <p:spPr>
          <a:xfrm rot="16200000" flipH="1">
            <a:off x="-392781" y="3217233"/>
            <a:ext cx="4033547" cy="32479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 flipH="1">
            <a:off x="1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16200000" flipH="1">
            <a:off x="9637269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9" r="77297" b="49059"/>
          <a:stretch>
            <a:fillRect/>
          </a:stretch>
        </p:blipFill>
        <p:spPr>
          <a:xfrm flipH="1">
            <a:off x="-1" y="0"/>
            <a:ext cx="2114548" cy="1232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8" b="62503"/>
          <a:stretch>
            <a:fillRect/>
          </a:stretch>
        </p:blipFill>
        <p:spPr>
          <a:xfrm flipH="1">
            <a:off x="11317791" y="2637209"/>
            <a:ext cx="874209" cy="2571520"/>
          </a:xfrm>
          <a:prstGeom prst="rect">
            <a:avLst/>
          </a:prstGeom>
        </p:spPr>
      </p:pic>
      <p:sp>
        <p:nvSpPr>
          <p:cNvPr id="1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r="1" b="27071"/>
          <a:stretch>
            <a:fillRect/>
          </a:stretch>
        </p:blipFill>
        <p:spPr>
          <a:xfrm rot="5400000" flipH="1">
            <a:off x="-406965" y="3737076"/>
            <a:ext cx="3527885" cy="2713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V="1">
            <a:off x="252917" y="-1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38133"/>
          <a:stretch>
            <a:fillRect/>
          </a:stretch>
        </p:blipFill>
        <p:spPr>
          <a:xfrm rot="16200000" flipV="1">
            <a:off x="9259809" y="-816202"/>
            <a:ext cx="2115987" cy="3748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 t="73154"/>
          <a:stretch>
            <a:fillRect/>
          </a:stretch>
        </p:blipFill>
        <p:spPr>
          <a:xfrm flipH="1" flipV="1">
            <a:off x="9478040" y="5630603"/>
            <a:ext cx="2713960" cy="1227397"/>
          </a:xfrm>
          <a:prstGeom prst="rect">
            <a:avLst/>
          </a:prstGeom>
        </p:spPr>
      </p:pic>
      <p:pic>
        <p:nvPicPr>
          <p:cNvPr id="6" name="Graphic 3">
            <a:hlinkClick r:id="rId5"/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8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9956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-1053" r="15649" b="45681"/>
          <a:stretch>
            <a:fillRect/>
          </a:stretch>
        </p:blipFill>
        <p:spPr>
          <a:xfrm rot="16200000" flipH="1" flipV="1">
            <a:off x="-483347" y="3995131"/>
            <a:ext cx="3346216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31447"/>
          <a:stretch>
            <a:fillRect/>
          </a:stretch>
        </p:blipFill>
        <p:spPr>
          <a:xfrm rot="16200000" flipV="1">
            <a:off x="8510787" y="761801"/>
            <a:ext cx="4443012" cy="29194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8715982" y="6281331"/>
            <a:ext cx="3476017" cy="5766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V="1"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 flipH="1">
            <a:off x="10548938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V="1">
            <a:off x="8741991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 flipH="1" flipV="1">
            <a:off x="1579890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 flipH="1">
            <a:off x="-2" y="5776913"/>
            <a:ext cx="1478942" cy="1081088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V="1">
            <a:off x="0" y="-1"/>
            <a:ext cx="4883285" cy="272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9260379" y="4786008"/>
            <a:ext cx="2931619" cy="20719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V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 flipH="1">
            <a:off x="7560961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V="1">
            <a:off x="0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16200000" flipH="1">
            <a:off x="1460907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25" y="1421072"/>
            <a:ext cx="93140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58" y="-2321364"/>
            <a:ext cx="2162175" cy="2162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066" y="-4212077"/>
            <a:ext cx="4343400" cy="45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0" y="-5060206"/>
            <a:ext cx="2114550" cy="2114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1" y="-6178290"/>
            <a:ext cx="6353175" cy="5667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6628" y="6066209"/>
            <a:ext cx="6191250" cy="6743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7880" y="-1848255"/>
            <a:ext cx="450342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39" y="9438059"/>
            <a:ext cx="10782300" cy="6153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23344"/>
          <a:stretch>
            <a:fillRect/>
          </a:stretch>
        </p:blipFill>
        <p:spPr>
          <a:xfrm rot="5400000">
            <a:off x="-1373430" y="2538477"/>
            <a:ext cx="5255207" cy="2508349"/>
          </a:xfrm>
          <a:prstGeom prst="rect">
            <a:avLst/>
          </a:prstGeom>
        </p:spPr>
      </p:pic>
      <p:pic>
        <p:nvPicPr>
          <p:cNvPr id="7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r="41628"/>
          <a:stretch>
            <a:fillRect/>
          </a:stretch>
        </p:blipFill>
        <p:spPr>
          <a:xfrm>
            <a:off x="8342009" y="0"/>
            <a:ext cx="3849991" cy="3045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7" t="27128"/>
          <a:stretch>
            <a:fillRect/>
          </a:stretch>
        </p:blipFill>
        <p:spPr>
          <a:xfrm>
            <a:off x="0" y="-1"/>
            <a:ext cx="1575070" cy="33317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6" b="32532"/>
          <a:stretch>
            <a:fillRect/>
          </a:stretch>
        </p:blipFill>
        <p:spPr>
          <a:xfrm>
            <a:off x="8947016" y="4182602"/>
            <a:ext cx="3244984" cy="26753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852" b="-1337"/>
          <a:stretch>
            <a:fillRect/>
          </a:stretch>
        </p:blipFill>
        <p:spPr>
          <a:xfrm>
            <a:off x="10687555" y="674856"/>
            <a:ext cx="1504445" cy="55082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b="38632"/>
          <a:stretch>
            <a:fillRect/>
          </a:stretch>
        </p:blipFill>
        <p:spPr>
          <a:xfrm>
            <a:off x="0" y="2649360"/>
            <a:ext cx="4610074" cy="42086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7"/>
          <a:stretch>
            <a:fillRect/>
          </a:stretch>
        </p:blipFill>
        <p:spPr>
          <a:xfrm rot="5400000" flipV="1">
            <a:off x="-618404" y="2763061"/>
            <a:ext cx="2811880" cy="1575069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1237642" y="900000"/>
            <a:ext cx="9716716" cy="5058000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>
            <a:off x="8610600" y="0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61" y="2676303"/>
            <a:ext cx="100012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>
            <a:off x="-1" y="348615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V="1">
            <a:off x="8342009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V="1">
            <a:off x="-1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 flipV="1">
            <a:off x="-1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 flipV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>
            <a:off x="-1" y="-1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>
            <a:off x="8610600" y="0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61" y="2676303"/>
            <a:ext cx="100012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>
            <a:off x="-1" y="348615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>
            <a:off x="1" y="3429000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5017306" y="6507303"/>
            <a:ext cx="1078693" cy="3506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>
            <a:off x="10452554" y="1"/>
            <a:ext cx="1739445" cy="3210128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>
            <a:off x="9272586" y="4478479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9926"/>
          <a:stretch>
            <a:fillRect/>
          </a:stretch>
        </p:blipFill>
        <p:spPr>
          <a:xfrm flipH="1">
            <a:off x="-1" y="-1"/>
            <a:ext cx="4434976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>
            <a:off x="0" y="6304267"/>
            <a:ext cx="3337764" cy="553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 flipH="1">
            <a:off x="9272588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1"/>
          <a:stretch>
            <a:fillRect/>
          </a:stretch>
        </p:blipFill>
        <p:spPr>
          <a:xfrm>
            <a:off x="3728874" y="0"/>
            <a:ext cx="1064507" cy="4343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H="1">
            <a:off x="766643" y="-766640"/>
            <a:ext cx="1623802" cy="3157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>
            <a:off x="9584450" y="4250451"/>
            <a:ext cx="1425952" cy="378914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H="1">
            <a:off x="5364566" y="3041955"/>
            <a:ext cx="6827434" cy="3816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>
            <a:off x="0" y="0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68"/>
          <a:stretch>
            <a:fillRect/>
          </a:stretch>
        </p:blipFill>
        <p:spPr>
          <a:xfrm>
            <a:off x="3606030" y="0"/>
            <a:ext cx="3554911" cy="500726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5400000">
            <a:off x="8498395" y="3164397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>
            <a:off x="9015412" y="0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>
            <a:off x="0" y="0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 rot="5400000">
            <a:off x="8965374" y="3631375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>
            <a:off x="11399043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5400000">
            <a:off x="817121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>
            <a:off x="1" y="3429000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5017306" y="6507303"/>
            <a:ext cx="1078693" cy="3506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>
            <a:off x="10452554" y="1"/>
            <a:ext cx="1739445" cy="3210128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 rot="5400000" flipV="1">
            <a:off x="8247158" y="515842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9828252" y="6089515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 rot="16200000" flipH="1">
            <a:off x="944802" y="3678274"/>
            <a:ext cx="2234923" cy="412452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 rot="16200000">
            <a:off x="9542532" y="269947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7201"/>
          <a:stretch>
            <a:fillRect/>
          </a:stretch>
        </p:blipFill>
        <p:spPr>
          <a:xfrm rot="16200000" flipH="1">
            <a:off x="124289" y="1997244"/>
            <a:ext cx="4736470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6614809" y="5932747"/>
            <a:ext cx="5577191" cy="9252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>
            <a:off x="-2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5400000" flipH="1" flipV="1">
            <a:off x="1106456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16200000" flipV="1">
            <a:off x="8705496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>
            <a:off x="10713059" y="5776913"/>
            <a:ext cx="1478942" cy="10810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8585969" y="4309353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>
            <a:off x="0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 flipV="1">
            <a:off x="9015412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5400000">
            <a:off x="8308744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/>
          <p:cNvSpPr>
            <a:spLocks noGrp="1"/>
          </p:cNvSpPr>
          <p:nvPr>
            <p:ph type="pic" sz="quarter" idx="12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/>
          <p:cNvSpPr>
            <a:spLocks noGrp="1"/>
          </p:cNvSpPr>
          <p:nvPr>
            <p:ph type="pic" sz="quarter" idx="13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 flipH="1">
            <a:off x="8280399" y="5490688"/>
            <a:ext cx="3911600" cy="13673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125" r="35193"/>
          <a:stretch>
            <a:fillRect/>
          </a:stretch>
        </p:blipFill>
        <p:spPr>
          <a:xfrm rot="16200000" flipH="1">
            <a:off x="-392781" y="3217233"/>
            <a:ext cx="4033547" cy="32479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 flipH="1">
            <a:off x="1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16200000" flipH="1">
            <a:off x="9637269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9" r="77297" b="49059"/>
          <a:stretch>
            <a:fillRect/>
          </a:stretch>
        </p:blipFill>
        <p:spPr>
          <a:xfrm flipH="1">
            <a:off x="-1" y="0"/>
            <a:ext cx="2114548" cy="1232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8" b="62503"/>
          <a:stretch>
            <a:fillRect/>
          </a:stretch>
        </p:blipFill>
        <p:spPr>
          <a:xfrm flipH="1">
            <a:off x="11317791" y="2637209"/>
            <a:ext cx="874209" cy="2571520"/>
          </a:xfrm>
          <a:prstGeom prst="rect">
            <a:avLst/>
          </a:prstGeom>
        </p:spPr>
      </p:pic>
      <p:sp>
        <p:nvSpPr>
          <p:cNvPr id="1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r="1" b="27071"/>
          <a:stretch>
            <a:fillRect/>
          </a:stretch>
        </p:blipFill>
        <p:spPr>
          <a:xfrm rot="5400000" flipH="1">
            <a:off x="-406965" y="3737076"/>
            <a:ext cx="3527885" cy="2713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V="1">
            <a:off x="252917" y="-1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38133"/>
          <a:stretch>
            <a:fillRect/>
          </a:stretch>
        </p:blipFill>
        <p:spPr>
          <a:xfrm rot="16200000" flipV="1">
            <a:off x="9259809" y="-816202"/>
            <a:ext cx="2115987" cy="3748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 t="73154"/>
          <a:stretch>
            <a:fillRect/>
          </a:stretch>
        </p:blipFill>
        <p:spPr>
          <a:xfrm flipH="1" flipV="1">
            <a:off x="9478040" y="5630603"/>
            <a:ext cx="2713960" cy="1227397"/>
          </a:xfrm>
          <a:prstGeom prst="rect">
            <a:avLst/>
          </a:prstGeom>
        </p:spPr>
      </p:pic>
      <p:pic>
        <p:nvPicPr>
          <p:cNvPr id="6" name="Graphic 3">
            <a:hlinkClick r:id="rId5"/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8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9956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-1053" r="15649" b="45681"/>
          <a:stretch>
            <a:fillRect/>
          </a:stretch>
        </p:blipFill>
        <p:spPr>
          <a:xfrm rot="16200000" flipH="1" flipV="1">
            <a:off x="-483347" y="3995131"/>
            <a:ext cx="3346216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31447"/>
          <a:stretch>
            <a:fillRect/>
          </a:stretch>
        </p:blipFill>
        <p:spPr>
          <a:xfrm rot="16200000" flipV="1">
            <a:off x="8510787" y="761801"/>
            <a:ext cx="4443012" cy="29194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8715982" y="6281331"/>
            <a:ext cx="3476017" cy="5766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V="1"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 flipH="1">
            <a:off x="10548938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V="1">
            <a:off x="8741991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 flipH="1" flipV="1">
            <a:off x="1579890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 flipH="1">
            <a:off x="-2" y="5776913"/>
            <a:ext cx="1478942" cy="1081088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V="1">
            <a:off x="0" y="-1"/>
            <a:ext cx="4883285" cy="272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9260379" y="4786008"/>
            <a:ext cx="2931619" cy="20719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V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>
            <a:off x="9272586" y="4478479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9926"/>
          <a:stretch>
            <a:fillRect/>
          </a:stretch>
        </p:blipFill>
        <p:spPr>
          <a:xfrm flipH="1">
            <a:off x="-1" y="-1"/>
            <a:ext cx="4434976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>
            <a:off x="0" y="6304267"/>
            <a:ext cx="3337764" cy="553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 flipH="1">
            <a:off x="9272588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 flipH="1">
            <a:off x="7560961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V="1">
            <a:off x="0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16200000" flipH="1">
            <a:off x="1460907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25" y="1421072"/>
            <a:ext cx="93140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58" y="-2321364"/>
            <a:ext cx="2162175" cy="2162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066" y="-4212077"/>
            <a:ext cx="4343400" cy="45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0" y="-5060206"/>
            <a:ext cx="2114550" cy="2114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1" y="-6178290"/>
            <a:ext cx="6353175" cy="5667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6628" y="6066209"/>
            <a:ext cx="6191250" cy="6743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7880" y="-1848255"/>
            <a:ext cx="450342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39" y="9438059"/>
            <a:ext cx="10782300" cy="6153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23344"/>
          <a:stretch>
            <a:fillRect/>
          </a:stretch>
        </p:blipFill>
        <p:spPr>
          <a:xfrm rot="5400000">
            <a:off x="-1373430" y="2538477"/>
            <a:ext cx="5255207" cy="2508349"/>
          </a:xfrm>
          <a:prstGeom prst="rect">
            <a:avLst/>
          </a:prstGeom>
        </p:spPr>
      </p:pic>
      <p:pic>
        <p:nvPicPr>
          <p:cNvPr id="7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r="41628"/>
          <a:stretch>
            <a:fillRect/>
          </a:stretch>
        </p:blipFill>
        <p:spPr>
          <a:xfrm>
            <a:off x="8342009" y="0"/>
            <a:ext cx="3849991" cy="3045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7" t="27128"/>
          <a:stretch>
            <a:fillRect/>
          </a:stretch>
        </p:blipFill>
        <p:spPr>
          <a:xfrm>
            <a:off x="0" y="-1"/>
            <a:ext cx="1575070" cy="33317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6" b="32532"/>
          <a:stretch>
            <a:fillRect/>
          </a:stretch>
        </p:blipFill>
        <p:spPr>
          <a:xfrm>
            <a:off x="8947016" y="4182602"/>
            <a:ext cx="3244984" cy="26753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852" b="-1337"/>
          <a:stretch>
            <a:fillRect/>
          </a:stretch>
        </p:blipFill>
        <p:spPr>
          <a:xfrm>
            <a:off x="10687555" y="674856"/>
            <a:ext cx="1504445" cy="55082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b="38632"/>
          <a:stretch>
            <a:fillRect/>
          </a:stretch>
        </p:blipFill>
        <p:spPr>
          <a:xfrm>
            <a:off x="0" y="2649360"/>
            <a:ext cx="4610074" cy="42086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7"/>
          <a:stretch>
            <a:fillRect/>
          </a:stretch>
        </p:blipFill>
        <p:spPr>
          <a:xfrm rot="5400000" flipV="1">
            <a:off x="-618404" y="2763061"/>
            <a:ext cx="2811880" cy="1575069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1237642" y="900000"/>
            <a:ext cx="9716716" cy="5058000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V="1">
            <a:off x="8342009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V="1">
            <a:off x="-1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 flipV="1">
            <a:off x="-1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 flipV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>
            <a:off x="-1" y="-1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>
            <a:off x="8610600" y="0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61" y="2676303"/>
            <a:ext cx="100012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>
            <a:off x="-1" y="348615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>
            <a:off x="1" y="3429000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5017306" y="6507303"/>
            <a:ext cx="1078693" cy="3506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>
            <a:off x="10452554" y="1"/>
            <a:ext cx="1739445" cy="3210128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>
            <a:off x="9272586" y="4478479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9926"/>
          <a:stretch>
            <a:fillRect/>
          </a:stretch>
        </p:blipFill>
        <p:spPr>
          <a:xfrm flipH="1">
            <a:off x="-1" y="-1"/>
            <a:ext cx="4434976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>
            <a:off x="0" y="6304267"/>
            <a:ext cx="3337764" cy="553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 flipH="1">
            <a:off x="9272588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1"/>
          <a:stretch>
            <a:fillRect/>
          </a:stretch>
        </p:blipFill>
        <p:spPr>
          <a:xfrm>
            <a:off x="3728874" y="0"/>
            <a:ext cx="1064507" cy="4343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H="1">
            <a:off x="766643" y="-766640"/>
            <a:ext cx="1623802" cy="3157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>
            <a:off x="9584450" y="4250451"/>
            <a:ext cx="1425952" cy="378914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01"/>
          <a:stretch>
            <a:fillRect/>
          </a:stretch>
        </p:blipFill>
        <p:spPr>
          <a:xfrm>
            <a:off x="3728874" y="0"/>
            <a:ext cx="1064507" cy="4343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H="1">
            <a:off x="766643" y="-766640"/>
            <a:ext cx="1623802" cy="3157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>
            <a:off x="9584450" y="4250451"/>
            <a:ext cx="1425952" cy="3789144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H="1">
            <a:off x="5364566" y="3041955"/>
            <a:ext cx="6827434" cy="3816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>
            <a:off x="0" y="0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68"/>
          <a:stretch>
            <a:fillRect/>
          </a:stretch>
        </p:blipFill>
        <p:spPr>
          <a:xfrm>
            <a:off x="3606030" y="0"/>
            <a:ext cx="3554911" cy="500726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5400000">
            <a:off x="8498395" y="3164397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>
            <a:off x="9015412" y="0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>
            <a:off x="0" y="0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>
            <a:off x="0" y="5490688"/>
            <a:ext cx="3911600" cy="1367312"/>
          </a:xfrm>
          <a:prstGeom prst="rect">
            <a:avLst/>
          </a:prstGeom>
        </p:spPr>
      </p:pic>
      <p:pic>
        <p:nvPicPr>
          <p:cNvPr id="6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3" r="42457"/>
          <a:stretch>
            <a:fillRect/>
          </a:stretch>
        </p:blipFill>
        <p:spPr>
          <a:xfrm rot="5400000">
            <a:off x="8965374" y="3631375"/>
            <a:ext cx="3581400" cy="28718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>
            <a:off x="11399043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5400000">
            <a:off x="817121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2" b="34615"/>
          <a:stretch>
            <a:fillRect/>
          </a:stretch>
        </p:blipFill>
        <p:spPr>
          <a:xfrm rot="5400000" flipV="1">
            <a:off x="8247158" y="515842"/>
            <a:ext cx="4460683" cy="34289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H="1">
            <a:off x="9828252" y="6089515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40614"/>
          <a:stretch>
            <a:fillRect/>
          </a:stretch>
        </p:blipFill>
        <p:spPr>
          <a:xfrm rot="16200000" flipH="1">
            <a:off x="944802" y="3678274"/>
            <a:ext cx="2234923" cy="412452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3" b="44628"/>
          <a:stretch>
            <a:fillRect/>
          </a:stretch>
        </p:blipFill>
        <p:spPr>
          <a:xfrm rot="16200000">
            <a:off x="9542532" y="269947"/>
            <a:ext cx="2919414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57201"/>
          <a:stretch>
            <a:fillRect/>
          </a:stretch>
        </p:blipFill>
        <p:spPr>
          <a:xfrm rot="16200000" flipH="1">
            <a:off x="124289" y="1997244"/>
            <a:ext cx="4736470" cy="49850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6614809" y="5932747"/>
            <a:ext cx="5577191" cy="9252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>
            <a:off x="-2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5400000" flipH="1" flipV="1">
            <a:off x="1106456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16200000" flipV="1">
            <a:off x="8705496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>
            <a:off x="10713059" y="5776913"/>
            <a:ext cx="1478942" cy="10810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8585969" y="4309353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>
            <a:off x="0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H="1" flipV="1">
            <a:off x="9015412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5400000">
            <a:off x="8308744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480659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/>
          <p:cNvSpPr>
            <a:spLocks noGrp="1"/>
          </p:cNvSpPr>
          <p:nvPr>
            <p:ph type="pic" sz="quarter" idx="12"/>
          </p:nvPr>
        </p:nvSpPr>
        <p:spPr>
          <a:xfrm>
            <a:off x="5107893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/>
          <p:cNvSpPr>
            <a:spLocks noGrp="1"/>
          </p:cNvSpPr>
          <p:nvPr>
            <p:ph type="pic" sz="quarter" idx="13"/>
          </p:nvPr>
        </p:nvSpPr>
        <p:spPr>
          <a:xfrm>
            <a:off x="8735128" y="2285999"/>
            <a:ext cx="1976212" cy="197621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 b="54001"/>
          <a:stretch>
            <a:fillRect/>
          </a:stretch>
        </p:blipFill>
        <p:spPr>
          <a:xfrm flipH="1">
            <a:off x="8280399" y="5490688"/>
            <a:ext cx="3911600" cy="13673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125" r="35193"/>
          <a:stretch>
            <a:fillRect/>
          </a:stretch>
        </p:blipFill>
        <p:spPr>
          <a:xfrm rot="16200000" flipH="1">
            <a:off x="-392781" y="3217233"/>
            <a:ext cx="4033547" cy="32479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4"/>
          <a:stretch>
            <a:fillRect/>
          </a:stretch>
        </p:blipFill>
        <p:spPr>
          <a:xfrm flipH="1">
            <a:off x="1" y="1528439"/>
            <a:ext cx="792955" cy="10001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4" b="50000"/>
          <a:stretch>
            <a:fillRect/>
          </a:stretch>
        </p:blipFill>
        <p:spPr>
          <a:xfrm rot="16200000" flipH="1">
            <a:off x="9637269" y="-817120"/>
            <a:ext cx="1737609" cy="3371850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 flipH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9" r="77297" b="49059"/>
          <a:stretch>
            <a:fillRect/>
          </a:stretch>
        </p:blipFill>
        <p:spPr>
          <a:xfrm flipH="1">
            <a:off x="-1" y="0"/>
            <a:ext cx="2114548" cy="1232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8" b="62503"/>
          <a:stretch>
            <a:fillRect/>
          </a:stretch>
        </p:blipFill>
        <p:spPr>
          <a:xfrm flipH="1">
            <a:off x="11317791" y="2637209"/>
            <a:ext cx="874209" cy="2571520"/>
          </a:xfrm>
          <a:prstGeom prst="rect">
            <a:avLst/>
          </a:prstGeom>
        </p:spPr>
      </p:pic>
      <p:sp>
        <p:nvSpPr>
          <p:cNvPr id="1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228115" y="1221555"/>
            <a:ext cx="3561090" cy="441489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H="1">
            <a:off x="5364566" y="3041955"/>
            <a:ext cx="6827434" cy="381604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>
            <a:off x="0" y="0"/>
            <a:ext cx="3606030" cy="25486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68"/>
          <a:stretch>
            <a:fillRect/>
          </a:stretch>
        </p:blipFill>
        <p:spPr>
          <a:xfrm>
            <a:off x="3606030" y="0"/>
            <a:ext cx="3554911" cy="500726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r="1" b="27071"/>
          <a:stretch>
            <a:fillRect/>
          </a:stretch>
        </p:blipFill>
        <p:spPr>
          <a:xfrm rot="5400000" flipH="1">
            <a:off x="-406965" y="3737076"/>
            <a:ext cx="3527885" cy="27139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14"/>
          <a:stretch>
            <a:fillRect/>
          </a:stretch>
        </p:blipFill>
        <p:spPr>
          <a:xfrm flipV="1">
            <a:off x="252917" y="-1"/>
            <a:ext cx="2363748" cy="7684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r="38133"/>
          <a:stretch>
            <a:fillRect/>
          </a:stretch>
        </p:blipFill>
        <p:spPr>
          <a:xfrm rot="16200000" flipV="1">
            <a:off x="9259809" y="-816202"/>
            <a:ext cx="2115987" cy="3748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 t="73154"/>
          <a:stretch>
            <a:fillRect/>
          </a:stretch>
        </p:blipFill>
        <p:spPr>
          <a:xfrm flipH="1" flipV="1">
            <a:off x="9478040" y="5630603"/>
            <a:ext cx="2713960" cy="1227397"/>
          </a:xfrm>
          <a:prstGeom prst="rect">
            <a:avLst/>
          </a:prstGeom>
        </p:spPr>
      </p:pic>
      <p:pic>
        <p:nvPicPr>
          <p:cNvPr id="6" name="Graphic 3">
            <a:hlinkClick r:id="rId5"/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8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 userDrawn="1"/>
        </p:nvSpPr>
        <p:spPr>
          <a:xfrm flipH="1">
            <a:off x="585787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9956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" t="-1053" r="15649" b="45681"/>
          <a:stretch>
            <a:fillRect/>
          </a:stretch>
        </p:blipFill>
        <p:spPr>
          <a:xfrm rot="16200000" flipH="1" flipV="1">
            <a:off x="-483347" y="3995131"/>
            <a:ext cx="3346216" cy="23795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4" r="31447"/>
          <a:stretch>
            <a:fillRect/>
          </a:stretch>
        </p:blipFill>
        <p:spPr>
          <a:xfrm rot="16200000" flipV="1">
            <a:off x="8510787" y="761801"/>
            <a:ext cx="4443012" cy="29194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b="87889"/>
          <a:stretch>
            <a:fillRect/>
          </a:stretch>
        </p:blipFill>
        <p:spPr>
          <a:xfrm flipH="1">
            <a:off x="8715982" y="6281331"/>
            <a:ext cx="3476017" cy="5766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203"/>
          <a:stretch>
            <a:fillRect/>
          </a:stretch>
        </p:blipFill>
        <p:spPr>
          <a:xfrm>
            <a:off x="0" y="0"/>
            <a:ext cx="2919412" cy="860118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 flipV="1"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17"/>
          <p:cNvSpPr>
            <a:spLocks noGrp="1"/>
          </p:cNvSpPr>
          <p:nvPr>
            <p:ph type="pic" sz="quarter" idx="11"/>
          </p:nvPr>
        </p:nvSpPr>
        <p:spPr>
          <a:xfrm>
            <a:off x="1075824" y="1706880"/>
            <a:ext cx="3444246" cy="344424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1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59201"/>
          <a:stretch>
            <a:fillRect/>
          </a:stretch>
        </p:blipFill>
        <p:spPr>
          <a:xfrm flipH="1">
            <a:off x="10548938" y="0"/>
            <a:ext cx="1643063" cy="8627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8" t="19308"/>
          <a:stretch>
            <a:fillRect/>
          </a:stretch>
        </p:blipFill>
        <p:spPr>
          <a:xfrm rot="16200000" flipV="1">
            <a:off x="8741991" y="3407992"/>
            <a:ext cx="2343552" cy="4556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48581"/>
          <a:stretch>
            <a:fillRect/>
          </a:stretch>
        </p:blipFill>
        <p:spPr>
          <a:xfrm rot="5400000" flipH="1" flipV="1">
            <a:off x="1579890" y="-1579890"/>
            <a:ext cx="1906613" cy="5066393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50000"/>
          <a:stretch>
            <a:fillRect/>
          </a:stretch>
        </p:blipFill>
        <p:spPr>
          <a:xfrm flipH="1">
            <a:off x="-2" y="5776913"/>
            <a:ext cx="1478942" cy="1081088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7" b="44356"/>
          <a:stretch>
            <a:fillRect/>
          </a:stretch>
        </p:blipFill>
        <p:spPr>
          <a:xfrm flipV="1">
            <a:off x="0" y="-1"/>
            <a:ext cx="4883285" cy="27294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4" t="45834"/>
          <a:stretch>
            <a:fillRect/>
          </a:stretch>
        </p:blipFill>
        <p:spPr>
          <a:xfrm flipH="1" flipV="1">
            <a:off x="9260379" y="4786008"/>
            <a:ext cx="2931619" cy="20719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82734" b="-1"/>
          <a:stretch>
            <a:fillRect/>
          </a:stretch>
        </p:blipFill>
        <p:spPr>
          <a:xfrm flipH="1">
            <a:off x="9019399" y="0"/>
            <a:ext cx="3172600" cy="668549"/>
          </a:xfrm>
          <a:prstGeom prst="rect">
            <a:avLst/>
          </a:prstGeom>
        </p:spPr>
      </p:pic>
      <p:sp>
        <p:nvSpPr>
          <p:cNvPr id="13" name="직사각형 12"/>
          <p:cNvSpPr/>
          <p:nvPr userDrawn="1"/>
        </p:nvSpPr>
        <p:spPr>
          <a:xfrm flipV="1">
            <a:off x="585788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3" r="26751"/>
          <a:stretch>
            <a:fillRect/>
          </a:stretch>
        </p:blipFill>
        <p:spPr>
          <a:xfrm rot="10800000" flipH="1">
            <a:off x="7560961" y="4101828"/>
            <a:ext cx="4631039" cy="27561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500"/>
          <a:stretch>
            <a:fillRect/>
          </a:stretch>
        </p:blipFill>
        <p:spPr>
          <a:xfrm flipV="1">
            <a:off x="0" y="4506058"/>
            <a:ext cx="3176588" cy="23519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22074"/>
          <a:stretch>
            <a:fillRect/>
          </a:stretch>
        </p:blipFill>
        <p:spPr>
          <a:xfrm rot="16200000" flipH="1">
            <a:off x="1460907" y="-1460906"/>
            <a:ext cx="2422349" cy="5344162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585789" y="525463"/>
            <a:ext cx="11020424" cy="5807074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25" y="1421072"/>
            <a:ext cx="931401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58" y="-2321364"/>
            <a:ext cx="2162175" cy="2162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066" y="-4212077"/>
            <a:ext cx="4343400" cy="457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0" y="-5060206"/>
            <a:ext cx="2114550" cy="2114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11" y="-6178290"/>
            <a:ext cx="6353175" cy="5667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6628" y="6066209"/>
            <a:ext cx="6191250" cy="6743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7880" y="-1848255"/>
            <a:ext cx="450342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39" y="9438059"/>
            <a:ext cx="10782300" cy="6153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9" b="23344"/>
          <a:stretch>
            <a:fillRect/>
          </a:stretch>
        </p:blipFill>
        <p:spPr>
          <a:xfrm rot="5400000">
            <a:off x="-1373430" y="2538477"/>
            <a:ext cx="5255207" cy="2508349"/>
          </a:xfrm>
          <a:prstGeom prst="rect">
            <a:avLst/>
          </a:prstGeom>
        </p:spPr>
      </p:pic>
      <p:pic>
        <p:nvPicPr>
          <p:cNvPr id="7" name="Graphic 3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6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4" r="41628"/>
          <a:stretch>
            <a:fillRect/>
          </a:stretch>
        </p:blipFill>
        <p:spPr>
          <a:xfrm>
            <a:off x="8342009" y="0"/>
            <a:ext cx="3849991" cy="30457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7" t="27128"/>
          <a:stretch>
            <a:fillRect/>
          </a:stretch>
        </p:blipFill>
        <p:spPr>
          <a:xfrm>
            <a:off x="0" y="-1"/>
            <a:ext cx="1575070" cy="33317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6" b="32532"/>
          <a:stretch>
            <a:fillRect/>
          </a:stretch>
        </p:blipFill>
        <p:spPr>
          <a:xfrm>
            <a:off x="8947016" y="4182602"/>
            <a:ext cx="3244984" cy="26753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852" b="-1337"/>
          <a:stretch>
            <a:fillRect/>
          </a:stretch>
        </p:blipFill>
        <p:spPr>
          <a:xfrm>
            <a:off x="10687555" y="674856"/>
            <a:ext cx="1504445" cy="550828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b="38632"/>
          <a:stretch>
            <a:fillRect/>
          </a:stretch>
        </p:blipFill>
        <p:spPr>
          <a:xfrm>
            <a:off x="0" y="2649360"/>
            <a:ext cx="4610074" cy="42086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07"/>
          <a:stretch>
            <a:fillRect/>
          </a:stretch>
        </p:blipFill>
        <p:spPr>
          <a:xfrm rot="5400000" flipV="1">
            <a:off x="-618404" y="2763061"/>
            <a:ext cx="2811880" cy="1575069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1237642" y="900000"/>
            <a:ext cx="9716716" cy="5058000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V="1">
            <a:off x="8342009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V="1">
            <a:off x="-1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 flipH="1" flipV="1">
            <a:off x="-1" y="0"/>
            <a:ext cx="3849991" cy="6858000"/>
            <a:chOff x="8342009" y="0"/>
            <a:chExt cx="384999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84" r="41628"/>
            <a:stretch>
              <a:fillRect/>
            </a:stretch>
          </p:blipFill>
          <p:spPr>
            <a:xfrm>
              <a:off x="8342009" y="0"/>
              <a:ext cx="3849991" cy="304578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66" b="32532"/>
            <a:stretch>
              <a:fillRect/>
            </a:stretch>
          </p:blipFill>
          <p:spPr>
            <a:xfrm>
              <a:off x="8947016" y="4182602"/>
              <a:ext cx="3244984" cy="267539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7852" b="-1337"/>
            <a:stretch>
              <a:fillRect/>
            </a:stretch>
          </p:blipFill>
          <p:spPr>
            <a:xfrm>
              <a:off x="10687555" y="674856"/>
              <a:ext cx="1504445" cy="550828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 userDrawn="1"/>
        </p:nvGrpSpPr>
        <p:grpSpPr>
          <a:xfrm flipH="1" flipV="1">
            <a:off x="7581925" y="-1"/>
            <a:ext cx="4610075" cy="6858001"/>
            <a:chOff x="-1" y="-1"/>
            <a:chExt cx="4610075" cy="6858001"/>
          </a:xfrm>
        </p:grpSpPr>
        <p:pic>
          <p:nvPicPr>
            <p:cNvPr id="35" name="그림 34"/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9" b="23344"/>
            <a:stretch>
              <a:fillRect/>
            </a:stretch>
          </p:blipFill>
          <p:spPr>
            <a:xfrm rot="5400000">
              <a:off x="-1373430" y="2538477"/>
              <a:ext cx="5255207" cy="250834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37" t="27128"/>
            <a:stretch>
              <a:fillRect/>
            </a:stretch>
          </p:blipFill>
          <p:spPr>
            <a:xfrm>
              <a:off x="0" y="-1"/>
              <a:ext cx="1575070" cy="333172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04" b="38632"/>
            <a:stretch>
              <a:fillRect/>
            </a:stretch>
          </p:blipFill>
          <p:spPr>
            <a:xfrm>
              <a:off x="0" y="2649360"/>
              <a:ext cx="4610074" cy="420864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07"/>
            <a:stretch>
              <a:fillRect/>
            </a:stretch>
          </p:blipFill>
          <p:spPr>
            <a:xfrm rot="5400000" flipV="1">
              <a:off x="-618404" y="2763061"/>
              <a:ext cx="2811880" cy="1575069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 userDrawn="1"/>
        </p:nvSpPr>
        <p:spPr>
          <a:xfrm>
            <a:off x="2970998" y="1607419"/>
            <a:ext cx="6250004" cy="3643162"/>
          </a:xfrm>
          <a:prstGeom prst="rect">
            <a:avLst/>
          </a:prstGeom>
          <a:solidFill>
            <a:schemeClr val="tx1">
              <a:alpha val="50000"/>
            </a:schemeClr>
          </a:solidFill>
          <a:ln w="476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image" Target="../media/image10.png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6" Type="http://schemas.openxmlformats.org/officeDocument/2006/relationships/theme" Target="../theme/theme2.xml"/><Relationship Id="rId25" Type="http://schemas.openxmlformats.org/officeDocument/2006/relationships/image" Target="../media/image10.png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6" Type="http://schemas.openxmlformats.org/officeDocument/2006/relationships/theme" Target="../theme/theme3.xml"/><Relationship Id="rId25" Type="http://schemas.openxmlformats.org/officeDocument/2006/relationships/image" Target="../media/image10.png"/><Relationship Id="rId24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6" Type="http://schemas.openxmlformats.org/officeDocument/2006/relationships/theme" Target="../theme/theme4.xml"/><Relationship Id="rId25" Type="http://schemas.openxmlformats.org/officeDocument/2006/relationships/image" Target="../media/image10.png"/><Relationship Id="rId24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2.xml"/><Relationship Id="rId2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9.xml"/><Relationship Id="rId26" Type="http://schemas.openxmlformats.org/officeDocument/2006/relationships/theme" Target="../theme/theme5.xml"/><Relationship Id="rId25" Type="http://schemas.openxmlformats.org/officeDocument/2006/relationships/image" Target="../media/image10.png"/><Relationship Id="rId24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3.xml"/><Relationship Id="rId26" Type="http://schemas.openxmlformats.org/officeDocument/2006/relationships/theme" Target="../theme/theme6.xml"/><Relationship Id="rId25" Type="http://schemas.openxmlformats.org/officeDocument/2006/relationships/image" Target="../media/image10.png"/><Relationship Id="rId24" Type="http://schemas.openxmlformats.org/officeDocument/2006/relationships/slideLayout" Target="../slideLayouts/slideLayout144.xml"/><Relationship Id="rId23" Type="http://schemas.openxmlformats.org/officeDocument/2006/relationships/slideLayout" Target="../slideLayouts/slideLayout143.xml"/><Relationship Id="rId22" Type="http://schemas.openxmlformats.org/officeDocument/2006/relationships/slideLayout" Target="../slideLayouts/slideLayout142.xml"/><Relationship Id="rId21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3.xml"/><Relationship Id="rId8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7.xml"/><Relationship Id="rId26" Type="http://schemas.openxmlformats.org/officeDocument/2006/relationships/theme" Target="../theme/theme7.xml"/><Relationship Id="rId25" Type="http://schemas.openxmlformats.org/officeDocument/2006/relationships/image" Target="../media/image10.png"/><Relationship Id="rId24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66.xml"/><Relationship Id="rId21" Type="http://schemas.openxmlformats.org/officeDocument/2006/relationships/slideLayout" Target="../slideLayouts/slideLayout165.xml"/><Relationship Id="rId20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46.xml"/><Relationship Id="rId19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1.xml"/><Relationship Id="rId16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58.xml"/><Relationship Id="rId13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  <p:sldLayoutId id="2147483818" r:id="rId20"/>
    <p:sldLayoutId id="2147483819" r:id="rId21"/>
    <p:sldLayoutId id="2147483820" r:id="rId22"/>
    <p:sldLayoutId id="2147483821" r:id="rId23"/>
    <p:sldLayoutId id="2147483822" r:id="rId2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4.xml"/><Relationship Id="rId4" Type="http://schemas.openxmlformats.org/officeDocument/2006/relationships/image" Target="../media/image14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6.xml"/><Relationship Id="rId4" Type="http://schemas.openxmlformats.org/officeDocument/2006/relationships/image" Target="../media/image1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0.xml"/><Relationship Id="rId4" Type="http://schemas.openxmlformats.org/officeDocument/2006/relationships/image" Target="../media/image14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8.xml"/><Relationship Id="rId4" Type="http://schemas.openxmlformats.org/officeDocument/2006/relationships/image" Target="../media/image20.png"/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2.xml"/><Relationship Id="rId4" Type="http://schemas.openxmlformats.org/officeDocument/2006/relationships/image" Target="../media/image22.png"/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44220" y="2180908"/>
            <a:ext cx="10866755" cy="2122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en-US" sz="6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Мобильное приложение</a:t>
            </a:r>
            <a:br>
              <a:rPr lang="ru-RU" altLang="en-US" sz="6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</a:br>
            <a:r>
              <a:rPr lang="ru-RU" altLang="en-US" sz="6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для социальной сети</a:t>
            </a:r>
            <a:endParaRPr lang="ru-RU" altLang="en-US" sz="66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55" y="1787525"/>
            <a:ext cx="2475865" cy="4026535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35" y="1919605"/>
            <a:ext cx="1683385" cy="3759200"/>
          </a:xfrm>
          <a:prstGeom prst="roundRect">
            <a:avLst>
              <a:gd name="adj" fmla="val 15428"/>
            </a:avLst>
          </a:prstGeom>
        </p:spPr>
      </p:pic>
      <p:sp>
        <p:nvSpPr>
          <p:cNvPr id="29" name="TextBox 28"/>
          <p:cNvSpPr txBox="1"/>
          <p:nvPr/>
        </p:nvSpPr>
        <p:spPr>
          <a:xfrm>
            <a:off x="1971675" y="1069975"/>
            <a:ext cx="824928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en-US" sz="3600" b="0" dirty="0">
                <a:solidFill>
                  <a:schemeClr val="bg1"/>
                </a:solidFill>
              </a:rPr>
              <a:t>Формы работы с постами</a:t>
            </a:r>
            <a:endParaRPr lang="en-US" altLang="ru-RU" sz="3600" b="0" dirty="0">
              <a:solidFill>
                <a:schemeClr val="bg1"/>
              </a:solidFill>
            </a:endParaRPr>
          </a:p>
        </p:txBody>
      </p:sp>
      <p:pic>
        <p:nvPicPr>
          <p:cNvPr id="9" name="Замещающая рамка рисунка 8"/>
          <p:cNvPicPr>
            <a:picLocks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854200" y="2631440"/>
            <a:ext cx="2898775" cy="2338070"/>
          </a:xfrm>
          <a:prstGeom prst="roundRect">
            <a:avLst>
              <a:gd name="adj" fmla="val 12656"/>
            </a:avLst>
          </a:prstGeom>
        </p:spPr>
      </p:pic>
      <p:pic>
        <p:nvPicPr>
          <p:cNvPr id="11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870075"/>
            <a:ext cx="1101090" cy="1416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6210" y="269240"/>
            <a:ext cx="12192000" cy="13220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en-US" dirty="0">
                <a:solidFill>
                  <a:schemeClr val="bg1"/>
                </a:solidFill>
                <a:sym typeface="+mn-ea"/>
              </a:rPr>
              <a:t>Мобильное приложение</a:t>
            </a:r>
            <a:br>
              <a:rPr lang="ru-RU" altLang="en-US" dirty="0">
                <a:solidFill>
                  <a:schemeClr val="bg1"/>
                </a:solidFill>
                <a:sym typeface="+mn-ea"/>
              </a:rPr>
            </a:br>
            <a:r>
              <a:rPr lang="ru-RU" altLang="en-US" dirty="0">
                <a:solidFill>
                  <a:schemeClr val="bg1"/>
                </a:solidFill>
                <a:sym typeface="+mn-ea"/>
              </a:rPr>
              <a:t>для социальной сети</a:t>
            </a:r>
            <a:endParaRPr lang="ru-RU" altLang="en-US" b="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6790" y="1954530"/>
            <a:ext cx="2929890" cy="294894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771640" y="2997200"/>
            <a:ext cx="244665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ru-RU" sz="3600" b="0" dirty="0">
                <a:solidFill>
                  <a:schemeClr val="bg1"/>
                </a:solidFill>
              </a:rPr>
              <a:t>GitHub</a:t>
            </a:r>
            <a:endParaRPr lang="en-US" altLang="ru-RU" sz="3600" b="0" dirty="0">
              <a:solidFill>
                <a:schemeClr val="bg1"/>
              </a:solidFill>
            </a:endParaRPr>
          </a:p>
        </p:txBody>
      </p:sp>
      <p:sp>
        <p:nvSpPr>
          <p:cNvPr id="6" name="TextBox 28"/>
          <p:cNvSpPr txBox="1"/>
          <p:nvPr/>
        </p:nvSpPr>
        <p:spPr>
          <a:xfrm>
            <a:off x="4113964" y="5350272"/>
            <a:ext cx="4572001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ru-RU" sz="3600" b="0" dirty="0">
                <a:solidFill>
                  <a:schemeClr val="bg1"/>
                </a:solidFill>
              </a:rPr>
              <a:t>Халилов Руслан</a:t>
            </a:r>
            <a:br>
              <a:rPr lang="ru-RU" altLang="ru-RU" sz="3600" b="0" dirty="0">
                <a:solidFill>
                  <a:schemeClr val="bg1"/>
                </a:solidFill>
              </a:rPr>
            </a:br>
            <a:r>
              <a:rPr lang="ru-RU" altLang="ru-RU" sz="3600" b="0" dirty="0">
                <a:solidFill>
                  <a:schemeClr val="bg1"/>
                </a:solidFill>
              </a:rPr>
              <a:t>ТП 6.2-4</a:t>
            </a:r>
            <a:endParaRPr lang="ru-RU" altLang="ru-RU" sz="36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400175" y="1877060"/>
            <a:ext cx="939228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300" dirty="0">
                <a:solidFill>
                  <a:schemeClr val="bg1"/>
                </a:solidFill>
              </a:rPr>
              <a:t>Приложение должно предоставлять пользователям возможность:</a:t>
            </a:r>
            <a:endParaRPr lang="ru-RU" altLang="en-US" sz="23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46835" y="913130"/>
            <a:ext cx="92595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4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Задачи приложения</a:t>
            </a:r>
            <a:endParaRPr lang="ru-RU" altLang="en-US" sz="4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46960" y="3220720"/>
            <a:ext cx="300101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Обмениваться 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сообщениями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0175" y="3283585"/>
            <a:ext cx="257619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01</a:t>
            </a:r>
            <a:endParaRPr lang="en-US" altLang="ko-KR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67295" y="3436620"/>
            <a:ext cx="362204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Подписываться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87640" y="3283501"/>
            <a:ext cx="1879018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346960" y="4377690"/>
            <a:ext cx="300101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Получать посты 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в ленту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46920" y="4470316"/>
            <a:ext cx="1879018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65415" y="4378325"/>
            <a:ext cx="413766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Создавать свои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ru-RU" altLang="en-US" sz="2800" dirty="0">
                <a:solidFill>
                  <a:schemeClr val="bg1"/>
                </a:solidFill>
                <a:latin typeface="+mj-lt"/>
              </a:rPr>
              <a:t>посты</a:t>
            </a:r>
            <a:endParaRPr lang="ru-RU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587509" y="4470316"/>
            <a:ext cx="1879018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710565" y="753110"/>
            <a:ext cx="108445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4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Выбранные</a:t>
            </a:r>
            <a:r>
              <a:rPr lang="en-US" altLang="ru-RU" sz="4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ru-RU" altLang="en-US" sz="4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технологии</a:t>
            </a:r>
            <a:endParaRPr lang="ru-RU" altLang="en-US" sz="4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873885" y="3105785"/>
            <a:ext cx="2647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dirty="0">
                <a:solidFill>
                  <a:schemeClr val="bg1"/>
                </a:solidFill>
                <a:latin typeface="+mj-lt"/>
              </a:rPr>
              <a:t>ЯП </a:t>
            </a:r>
            <a:r>
              <a:rPr lang="en-US" altLang="en-US" dirty="0">
                <a:solidFill>
                  <a:schemeClr val="bg1"/>
                </a:solidFill>
                <a:latin typeface="+mj-lt"/>
              </a:rPr>
              <a:t>Java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874520" y="2846705"/>
            <a:ext cx="2647315" cy="2334260"/>
          </a:xfrm>
          <a:prstGeom prst="roundRect">
            <a:avLst/>
          </a:prstGeom>
          <a:noFill/>
          <a:ln w="76200">
            <a:gradFill>
              <a:gsLst>
                <a:gs pos="70000">
                  <a:srgbClr val="8369FF"/>
                </a:gs>
                <a:gs pos="53000">
                  <a:srgbClr val="BD2BB1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1D14D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직사각형 27"/>
          <p:cNvSpPr/>
          <p:nvPr/>
        </p:nvSpPr>
        <p:spPr>
          <a:xfrm>
            <a:off x="1875155" y="3691255"/>
            <a:ext cx="2646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dirty="0">
                <a:solidFill>
                  <a:schemeClr val="bg1"/>
                </a:solidFill>
                <a:latin typeface="+mj-lt"/>
              </a:rPr>
              <a:t>Фреймворк </a:t>
            </a:r>
            <a:endParaRPr lang="ru-RU" altLang="en-US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en-US" dirty="0">
                <a:solidFill>
                  <a:schemeClr val="bg1"/>
                </a:solidFill>
                <a:latin typeface="+mj-lt"/>
              </a:rPr>
              <a:t>Spring Boot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직사각형 27"/>
          <p:cNvSpPr/>
          <p:nvPr/>
        </p:nvSpPr>
        <p:spPr>
          <a:xfrm>
            <a:off x="1874520" y="4685030"/>
            <a:ext cx="2647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dirty="0">
                <a:solidFill>
                  <a:schemeClr val="bg1"/>
                </a:solidFill>
                <a:latin typeface="+mj-lt"/>
              </a:rPr>
              <a:t>СУБД </a:t>
            </a:r>
            <a:r>
              <a:rPr lang="en-US" altLang="en-US" dirty="0">
                <a:solidFill>
                  <a:schemeClr val="bg1"/>
                </a:solidFill>
                <a:latin typeface="+mj-lt"/>
              </a:rPr>
              <a:t>PostgreSQL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27"/>
          <p:cNvSpPr/>
          <p:nvPr/>
        </p:nvSpPr>
        <p:spPr>
          <a:xfrm>
            <a:off x="7265035" y="3244850"/>
            <a:ext cx="2647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dirty="0">
                <a:solidFill>
                  <a:schemeClr val="bg1"/>
                </a:solidFill>
                <a:latin typeface="+mj-lt"/>
              </a:rPr>
              <a:t>ЯП </a:t>
            </a:r>
            <a:r>
              <a:rPr lang="en-US" altLang="en-US" dirty="0">
                <a:solidFill>
                  <a:schemeClr val="bg1"/>
                </a:solidFill>
                <a:latin typeface="+mj-lt"/>
              </a:rPr>
              <a:t>Dart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7263765" y="2846705"/>
            <a:ext cx="2647315" cy="2334260"/>
          </a:xfrm>
          <a:prstGeom prst="roundRect">
            <a:avLst/>
          </a:prstGeom>
          <a:noFill/>
          <a:ln w="76200">
            <a:gradFill>
              <a:gsLst>
                <a:gs pos="20000">
                  <a:srgbClr val="8369FF"/>
                </a:gs>
                <a:gs pos="100000">
                  <a:srgbClr val="BD2BB1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1D14D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직사각형 27"/>
          <p:cNvSpPr/>
          <p:nvPr/>
        </p:nvSpPr>
        <p:spPr>
          <a:xfrm>
            <a:off x="7263765" y="4128135"/>
            <a:ext cx="2646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dirty="0">
                <a:solidFill>
                  <a:schemeClr val="bg1"/>
                </a:solidFill>
                <a:latin typeface="+mj-lt"/>
              </a:rPr>
              <a:t>Фреймворк </a:t>
            </a:r>
            <a:endParaRPr lang="ru-RU" altLang="en-US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en-US" dirty="0">
                <a:solidFill>
                  <a:schemeClr val="bg1"/>
                </a:solidFill>
                <a:latin typeface="+mj-lt"/>
              </a:rPr>
              <a:t>Flutter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27"/>
          <p:cNvSpPr/>
          <p:nvPr/>
        </p:nvSpPr>
        <p:spPr>
          <a:xfrm>
            <a:off x="2125345" y="2114550"/>
            <a:ext cx="2647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Backend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27"/>
          <p:cNvSpPr/>
          <p:nvPr/>
        </p:nvSpPr>
        <p:spPr>
          <a:xfrm>
            <a:off x="7265035" y="2122170"/>
            <a:ext cx="2647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Client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8" name="자유형: 도형 67"/>
          <p:cNvSpPr/>
          <p:nvPr/>
        </p:nvSpPr>
        <p:spPr>
          <a:xfrm>
            <a:off x="1622425" y="2084705"/>
            <a:ext cx="838200" cy="551815"/>
          </a:xfrm>
          <a:custGeom>
            <a:avLst/>
            <a:gdLst>
              <a:gd name="connsiteX0" fmla="*/ 331946 w 390525"/>
              <a:gd name="connsiteY0" fmla="*/ 81058 h 257175"/>
              <a:gd name="connsiteX1" fmla="*/ 291751 w 390525"/>
              <a:gd name="connsiteY1" fmla="*/ 74104 h 257175"/>
              <a:gd name="connsiteX2" fmla="*/ 197453 w 390525"/>
              <a:gd name="connsiteY2" fmla="*/ 7144 h 257175"/>
              <a:gd name="connsiteX3" fmla="*/ 97727 w 390525"/>
              <a:gd name="connsiteY3" fmla="*/ 97060 h 257175"/>
              <a:gd name="connsiteX4" fmla="*/ 85916 w 390525"/>
              <a:gd name="connsiteY4" fmla="*/ 97060 h 257175"/>
              <a:gd name="connsiteX5" fmla="*/ 7144 w 390525"/>
              <a:gd name="connsiteY5" fmla="*/ 175070 h 257175"/>
              <a:gd name="connsiteX6" fmla="*/ 85916 w 390525"/>
              <a:gd name="connsiteY6" fmla="*/ 253841 h 257175"/>
              <a:gd name="connsiteX7" fmla="*/ 297656 w 390525"/>
              <a:gd name="connsiteY7" fmla="*/ 253841 h 257175"/>
              <a:gd name="connsiteX8" fmla="*/ 387572 w 390525"/>
              <a:gd name="connsiteY8" fmla="*/ 163925 h 257175"/>
              <a:gd name="connsiteX9" fmla="*/ 331946 w 390525"/>
              <a:gd name="connsiteY9" fmla="*/ 81058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0525" h="257175">
                <a:moveTo>
                  <a:pt x="331946" y="81058"/>
                </a:moveTo>
                <a:cubicBezTo>
                  <a:pt x="318707" y="75629"/>
                  <a:pt x="305086" y="73343"/>
                  <a:pt x="291751" y="74104"/>
                </a:cubicBezTo>
                <a:cubicBezTo>
                  <a:pt x="277749" y="34290"/>
                  <a:pt x="240125" y="7144"/>
                  <a:pt x="197453" y="7144"/>
                </a:cubicBezTo>
                <a:cubicBezTo>
                  <a:pt x="145923" y="7144"/>
                  <a:pt x="103346" y="46958"/>
                  <a:pt x="97727" y="97060"/>
                </a:cubicBezTo>
                <a:lnTo>
                  <a:pt x="85916" y="97060"/>
                </a:lnTo>
                <a:cubicBezTo>
                  <a:pt x="42863" y="97060"/>
                  <a:pt x="7144" y="132016"/>
                  <a:pt x="7144" y="175070"/>
                </a:cubicBezTo>
                <a:cubicBezTo>
                  <a:pt x="7144" y="218122"/>
                  <a:pt x="42863" y="253841"/>
                  <a:pt x="85916" y="253841"/>
                </a:cubicBezTo>
                <a:lnTo>
                  <a:pt x="297656" y="253841"/>
                </a:lnTo>
                <a:cubicBezTo>
                  <a:pt x="346805" y="253841"/>
                  <a:pt x="387572" y="213074"/>
                  <a:pt x="387572" y="163925"/>
                </a:cubicBezTo>
                <a:cubicBezTo>
                  <a:pt x="387667" y="127349"/>
                  <a:pt x="365855" y="95060"/>
                  <a:pt x="331946" y="8105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ko-KR" altLang="en-US"/>
          </a:p>
        </p:txBody>
      </p:sp>
      <p:grpSp>
        <p:nvGrpSpPr>
          <p:cNvPr id="14" name="그룹 310"/>
          <p:cNvGrpSpPr/>
          <p:nvPr/>
        </p:nvGrpSpPr>
        <p:grpSpPr>
          <a:xfrm>
            <a:off x="7553325" y="2113280"/>
            <a:ext cx="292100" cy="549910"/>
            <a:chOff x="841811" y="2230183"/>
            <a:chExt cx="209550" cy="394335"/>
          </a:xfrm>
          <a:solidFill>
            <a:schemeClr val="bg1"/>
          </a:solidFill>
        </p:grpSpPr>
        <p:sp>
          <p:nvSpPr>
            <p:cNvPr id="507" name="자유형: 도형 311"/>
            <p:cNvSpPr/>
            <p:nvPr/>
          </p:nvSpPr>
          <p:spPr>
            <a:xfrm>
              <a:off x="841811" y="2230183"/>
              <a:ext cx="209550" cy="66675"/>
            </a:xfrm>
            <a:custGeom>
              <a:avLst/>
              <a:gdLst>
                <a:gd name="connsiteX0" fmla="*/ 205454 w 209550"/>
                <a:gd name="connsiteY0" fmla="*/ 59912 h 66675"/>
                <a:gd name="connsiteX1" fmla="*/ 205454 w 209550"/>
                <a:gd name="connsiteY1" fmla="*/ 29908 h 66675"/>
                <a:gd name="connsiteX2" fmla="*/ 182690 w 209550"/>
                <a:gd name="connsiteY2" fmla="*/ 7144 h 66675"/>
                <a:gd name="connsiteX3" fmla="*/ 29908 w 209550"/>
                <a:gd name="connsiteY3" fmla="*/ 7144 h 66675"/>
                <a:gd name="connsiteX4" fmla="*/ 7144 w 209550"/>
                <a:gd name="connsiteY4" fmla="*/ 29908 h 66675"/>
                <a:gd name="connsiteX5" fmla="*/ 7144 w 209550"/>
                <a:gd name="connsiteY5" fmla="*/ 59912 h 66675"/>
                <a:gd name="connsiteX6" fmla="*/ 205454 w 209550"/>
                <a:gd name="connsiteY6" fmla="*/ 5991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50" h="66675">
                  <a:moveTo>
                    <a:pt x="205454" y="59912"/>
                  </a:moveTo>
                  <a:lnTo>
                    <a:pt x="205454" y="29908"/>
                  </a:lnTo>
                  <a:cubicBezTo>
                    <a:pt x="205454" y="17336"/>
                    <a:pt x="195263" y="7144"/>
                    <a:pt x="182690" y="7144"/>
                  </a:cubicBezTo>
                  <a:lnTo>
                    <a:pt x="29908" y="7144"/>
                  </a:lnTo>
                  <a:cubicBezTo>
                    <a:pt x="17335" y="7144"/>
                    <a:pt x="7144" y="17336"/>
                    <a:pt x="7144" y="29908"/>
                  </a:cubicBezTo>
                  <a:lnTo>
                    <a:pt x="7144" y="59912"/>
                  </a:lnTo>
                  <a:lnTo>
                    <a:pt x="205454" y="599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/>
            </a:p>
          </p:txBody>
        </p:sp>
        <p:sp>
          <p:nvSpPr>
            <p:cNvPr id="510" name="자유형: 도형 312"/>
            <p:cNvSpPr/>
            <p:nvPr/>
          </p:nvSpPr>
          <p:spPr>
            <a:xfrm>
              <a:off x="841811" y="2557843"/>
              <a:ext cx="209550" cy="66675"/>
            </a:xfrm>
            <a:custGeom>
              <a:avLst/>
              <a:gdLst>
                <a:gd name="connsiteX0" fmla="*/ 7144 w 209550"/>
                <a:gd name="connsiteY0" fmla="*/ 7144 h 66675"/>
                <a:gd name="connsiteX1" fmla="*/ 7144 w 209550"/>
                <a:gd name="connsiteY1" fmla="*/ 37148 h 66675"/>
                <a:gd name="connsiteX2" fmla="*/ 29908 w 209550"/>
                <a:gd name="connsiteY2" fmla="*/ 59912 h 66675"/>
                <a:gd name="connsiteX3" fmla="*/ 182785 w 209550"/>
                <a:gd name="connsiteY3" fmla="*/ 59912 h 66675"/>
                <a:gd name="connsiteX4" fmla="*/ 205550 w 209550"/>
                <a:gd name="connsiteY4" fmla="*/ 37148 h 66675"/>
                <a:gd name="connsiteX5" fmla="*/ 205550 w 209550"/>
                <a:gd name="connsiteY5" fmla="*/ 7144 h 66675"/>
                <a:gd name="connsiteX6" fmla="*/ 7144 w 209550"/>
                <a:gd name="connsiteY6" fmla="*/ 7144 h 66675"/>
                <a:gd name="connsiteX7" fmla="*/ 123920 w 209550"/>
                <a:gd name="connsiteY7" fmla="*/ 44291 h 66675"/>
                <a:gd name="connsiteX8" fmla="*/ 88964 w 209550"/>
                <a:gd name="connsiteY8" fmla="*/ 44291 h 66675"/>
                <a:gd name="connsiteX9" fmla="*/ 77438 w 209550"/>
                <a:gd name="connsiteY9" fmla="*/ 33623 h 66675"/>
                <a:gd name="connsiteX10" fmla="*/ 88582 w 209550"/>
                <a:gd name="connsiteY10" fmla="*/ 22003 h 66675"/>
                <a:gd name="connsiteX11" fmla="*/ 123539 w 209550"/>
                <a:gd name="connsiteY11" fmla="*/ 22003 h 66675"/>
                <a:gd name="connsiteX12" fmla="*/ 135065 w 209550"/>
                <a:gd name="connsiteY12" fmla="*/ 32671 h 66675"/>
                <a:gd name="connsiteX13" fmla="*/ 123920 w 209550"/>
                <a:gd name="connsiteY13" fmla="*/ 4429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66675">
                  <a:moveTo>
                    <a:pt x="7144" y="7144"/>
                  </a:moveTo>
                  <a:lnTo>
                    <a:pt x="7144" y="37148"/>
                  </a:lnTo>
                  <a:cubicBezTo>
                    <a:pt x="7144" y="49721"/>
                    <a:pt x="17335" y="59912"/>
                    <a:pt x="29908" y="59912"/>
                  </a:cubicBezTo>
                  <a:lnTo>
                    <a:pt x="182785" y="59912"/>
                  </a:lnTo>
                  <a:cubicBezTo>
                    <a:pt x="195358" y="59912"/>
                    <a:pt x="205550" y="49721"/>
                    <a:pt x="205550" y="37148"/>
                  </a:cubicBezTo>
                  <a:lnTo>
                    <a:pt x="205550" y="7144"/>
                  </a:lnTo>
                  <a:lnTo>
                    <a:pt x="7144" y="7144"/>
                  </a:lnTo>
                  <a:close/>
                  <a:moveTo>
                    <a:pt x="123920" y="44291"/>
                  </a:moveTo>
                  <a:lnTo>
                    <a:pt x="88964" y="44291"/>
                  </a:lnTo>
                  <a:cubicBezTo>
                    <a:pt x="82963" y="44291"/>
                    <a:pt x="77724" y="39624"/>
                    <a:pt x="77438" y="33623"/>
                  </a:cubicBezTo>
                  <a:cubicBezTo>
                    <a:pt x="77153" y="27242"/>
                    <a:pt x="82201" y="22003"/>
                    <a:pt x="88582" y="22003"/>
                  </a:cubicBezTo>
                  <a:lnTo>
                    <a:pt x="123539" y="22003"/>
                  </a:lnTo>
                  <a:cubicBezTo>
                    <a:pt x="129540" y="22003"/>
                    <a:pt x="134779" y="26670"/>
                    <a:pt x="135065" y="32671"/>
                  </a:cubicBezTo>
                  <a:cubicBezTo>
                    <a:pt x="135350" y="38957"/>
                    <a:pt x="130207" y="44291"/>
                    <a:pt x="123920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/>
            </a:p>
          </p:txBody>
        </p:sp>
        <p:sp>
          <p:nvSpPr>
            <p:cNvPr id="511" name="자유형: 도형 313"/>
            <p:cNvSpPr/>
            <p:nvPr/>
          </p:nvSpPr>
          <p:spPr>
            <a:xfrm>
              <a:off x="841811" y="2305907"/>
              <a:ext cx="209550" cy="238125"/>
            </a:xfrm>
            <a:custGeom>
              <a:avLst/>
              <a:gdLst>
                <a:gd name="connsiteX0" fmla="*/ 7144 w 209550"/>
                <a:gd name="connsiteY0" fmla="*/ 7144 h 238125"/>
                <a:gd name="connsiteX1" fmla="*/ 205550 w 209550"/>
                <a:gd name="connsiteY1" fmla="*/ 7144 h 238125"/>
                <a:gd name="connsiteX2" fmla="*/ 205550 w 209550"/>
                <a:gd name="connsiteY2" fmla="*/ 236696 h 238125"/>
                <a:gd name="connsiteX3" fmla="*/ 7144 w 209550"/>
                <a:gd name="connsiteY3" fmla="*/ 236696 h 238125"/>
                <a:gd name="connsiteX4" fmla="*/ 7144 w 209550"/>
                <a:gd name="connsiteY4" fmla="*/ 714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38125">
                  <a:moveTo>
                    <a:pt x="7144" y="7144"/>
                  </a:moveTo>
                  <a:lnTo>
                    <a:pt x="205550" y="7144"/>
                  </a:lnTo>
                  <a:lnTo>
                    <a:pt x="205550" y="236696"/>
                  </a:lnTo>
                  <a:lnTo>
                    <a:pt x="7144" y="236696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191562" y="2035340"/>
            <a:ext cx="528271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ru-RU" altLang="en-US" sz="2000" dirty="0">
                <a:solidFill>
                  <a:schemeClr val="bg1"/>
                </a:solidFill>
              </a:rPr>
              <a:t>Основные сценарии приложения</a:t>
            </a:r>
            <a:endParaRPr lang="ru-RU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76985" y="713105"/>
            <a:ext cx="92633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595B4D"/>
                </a:solidFill>
              </a:defRPr>
            </a:lvl1pPr>
          </a:lstStyle>
          <a:p>
            <a:pPr algn="ctr"/>
            <a:r>
              <a:rPr lang="ru-RU" altLang="en-US" sz="4000" dirty="0">
                <a:solidFill>
                  <a:schemeClr val="bg1"/>
                </a:solidFill>
                <a:latin typeface="+mj-lt"/>
              </a:rPr>
              <a:t>Функциональность </a:t>
            </a:r>
            <a:endParaRPr lang="ru-RU" altLang="en-US" sz="40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ru-RU" altLang="en-US" sz="4000" dirty="0">
                <a:solidFill>
                  <a:schemeClr val="bg1"/>
                </a:solidFill>
                <a:latin typeface="+mj-lt"/>
              </a:rPr>
              <a:t>приложения</a:t>
            </a:r>
            <a:endParaRPr lang="ru-RU" alt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Изображение 7" descr="use-case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2225" y="2517775"/>
            <a:ext cx="6943090" cy="36087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352550" y="3437890"/>
            <a:ext cx="457200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altLang="en-US" sz="2000" dirty="0">
                <a:solidFill>
                  <a:schemeClr val="bg1"/>
                </a:solidFill>
              </a:rPr>
              <a:t>Получение новых постов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altLang="en-US" sz="2000" dirty="0">
                <a:solidFill>
                  <a:schemeClr val="bg1"/>
                </a:solidFill>
              </a:rPr>
              <a:t>Добавление реакции на пост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altLang="en-US" sz="2000" dirty="0">
                <a:solidFill>
                  <a:schemeClr val="bg1"/>
                </a:solidFill>
              </a:rPr>
              <a:t>Возможность попасть на профиль пользователя</a:t>
            </a:r>
            <a:endParaRPr lang="ru-RU" altLang="en-US" sz="2000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14" y="951824"/>
            <a:ext cx="3143162" cy="511083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52550" y="2049145"/>
            <a:ext cx="620712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en-US" sz="3600" b="0" dirty="0">
                <a:solidFill>
                  <a:schemeClr val="bg1"/>
                </a:solidFill>
              </a:rPr>
              <a:t>Макет ленты новостей</a:t>
            </a:r>
            <a:endParaRPr lang="en-US" altLang="ru-RU" sz="3600" b="0" dirty="0">
              <a:solidFill>
                <a:schemeClr val="bg1"/>
              </a:solidFill>
            </a:endParaRPr>
          </a:p>
        </p:txBody>
      </p:sp>
      <p:pic>
        <p:nvPicPr>
          <p:cNvPr id="6" name="Замещающая рамка рисунка 5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8126095" y="1081405"/>
            <a:ext cx="2178685" cy="4839335"/>
          </a:xfrm>
          <a:prstGeom prst="roundRect">
            <a:avLst>
              <a:gd name="adj" fmla="val 13815"/>
            </a:avLst>
          </a:prstGeom>
          <a:effectLst/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68" y="1081212"/>
            <a:ext cx="1392454" cy="1788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49" y="866734"/>
            <a:ext cx="3143162" cy="5110834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405" y="1009650"/>
            <a:ext cx="2183765" cy="4839335"/>
          </a:xfrm>
          <a:prstGeom prst="roundRect">
            <a:avLst>
              <a:gd name="adj" fmla="val 12358"/>
            </a:avLst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49" y="873084"/>
            <a:ext cx="3143162" cy="5110834"/>
          </a:xfrm>
          <a:prstGeom prst="rect">
            <a:avLst/>
          </a:prstGeom>
        </p:spPr>
      </p:pic>
      <p:pic>
        <p:nvPicPr>
          <p:cNvPr id="5" name="Замещающая рамка рисунка 4"/>
          <p:cNvPicPr>
            <a:picLocks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6209030" y="1002665"/>
            <a:ext cx="2171065" cy="4839335"/>
          </a:xfrm>
          <a:prstGeom prst="roundRect">
            <a:avLst>
              <a:gd name="adj" fmla="val 13805"/>
            </a:avLst>
          </a:prstGeom>
        </p:spPr>
      </p:pic>
      <p:sp>
        <p:nvSpPr>
          <p:cNvPr id="33" name="TextBox 32"/>
          <p:cNvSpPr txBox="1"/>
          <p:nvPr/>
        </p:nvSpPr>
        <p:spPr>
          <a:xfrm>
            <a:off x="1352550" y="3437890"/>
            <a:ext cx="457200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altLang="en-US" sz="2000" dirty="0">
                <a:solidFill>
                  <a:schemeClr val="bg1"/>
                </a:solidFill>
              </a:rPr>
              <a:t>Возможность редактировать </a:t>
            </a:r>
            <a:br>
              <a:rPr lang="ru-RU" altLang="en-US" sz="2000" dirty="0">
                <a:solidFill>
                  <a:schemeClr val="bg1"/>
                </a:solidFill>
              </a:rPr>
            </a:br>
            <a:r>
              <a:rPr lang="ru-RU" altLang="en-US" sz="2000" dirty="0">
                <a:solidFill>
                  <a:schemeClr val="bg1"/>
                </a:solidFill>
              </a:rPr>
              <a:t>свой профиль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altLang="en-US" sz="2000" dirty="0">
                <a:solidFill>
                  <a:schemeClr val="bg1"/>
                </a:solidFill>
              </a:rPr>
              <a:t>Возможность подписаться </a:t>
            </a:r>
            <a:br>
              <a:rPr lang="ru-RU" altLang="en-US" sz="2000" dirty="0">
                <a:solidFill>
                  <a:schemeClr val="bg1"/>
                </a:solidFill>
              </a:rPr>
            </a:br>
            <a:r>
              <a:rPr lang="ru-RU" altLang="en-US" sz="2000" dirty="0">
                <a:solidFill>
                  <a:schemeClr val="bg1"/>
                </a:solidFill>
              </a:rPr>
              <a:t>на профиль другого пользователя</a:t>
            </a:r>
            <a:endParaRPr lang="ru-RU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52550" y="2049145"/>
            <a:ext cx="620712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en-US" sz="3600" b="0" dirty="0">
                <a:solidFill>
                  <a:schemeClr val="bg1"/>
                </a:solidFill>
              </a:rPr>
              <a:t>Макет профиля</a:t>
            </a:r>
            <a:endParaRPr lang="en-US" altLang="ru-RU" sz="3600" b="0" dirty="0">
              <a:solidFill>
                <a:schemeClr val="bg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03" y="1002472"/>
            <a:ext cx="1392454" cy="178848"/>
          </a:xfrm>
          <a:prstGeom prst="rect">
            <a:avLst/>
          </a:prstGeom>
        </p:spPr>
      </p:pic>
      <p:pic>
        <p:nvPicPr>
          <p:cNvPr id="9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718" y="1001837"/>
            <a:ext cx="1392454" cy="1788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49" y="866734"/>
            <a:ext cx="3143162" cy="5110834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105" y="1002030"/>
            <a:ext cx="2157730" cy="4838700"/>
          </a:xfrm>
          <a:prstGeom prst="roundRect">
            <a:avLst>
              <a:gd name="adj" fmla="val 13792"/>
            </a:avLst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49" y="873084"/>
            <a:ext cx="3143162" cy="5110834"/>
          </a:xfrm>
          <a:prstGeom prst="rect">
            <a:avLst/>
          </a:prstGeom>
        </p:spPr>
      </p:pic>
      <p:pic>
        <p:nvPicPr>
          <p:cNvPr id="3" name="Замещающая рамка рисунка 2"/>
          <p:cNvPicPr>
            <a:picLocks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6210935" y="1009650"/>
            <a:ext cx="2174240" cy="4839335"/>
          </a:xfrm>
          <a:prstGeom prst="roundRect">
            <a:avLst>
              <a:gd name="adj" fmla="val 14748"/>
            </a:avLst>
          </a:prstGeom>
        </p:spPr>
      </p:pic>
      <p:sp>
        <p:nvSpPr>
          <p:cNvPr id="33" name="TextBox 32"/>
          <p:cNvSpPr txBox="1"/>
          <p:nvPr/>
        </p:nvSpPr>
        <p:spPr>
          <a:xfrm>
            <a:off x="1352550" y="3437890"/>
            <a:ext cx="473837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altLang="en-US" sz="2000" dirty="0">
                <a:solidFill>
                  <a:schemeClr val="bg1"/>
                </a:solidFill>
              </a:rPr>
              <a:t>Возможность искать пользователей по имени или логину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altLang="en-US" sz="2000" dirty="0">
                <a:solidFill>
                  <a:schemeClr val="bg1"/>
                </a:solidFill>
              </a:rPr>
              <a:t>Возможность подписаться </a:t>
            </a:r>
            <a:br>
              <a:rPr lang="ru-RU" altLang="en-US" sz="2000" dirty="0">
                <a:solidFill>
                  <a:schemeClr val="bg1"/>
                </a:solidFill>
              </a:rPr>
            </a:br>
            <a:r>
              <a:rPr lang="ru-RU" altLang="en-US" sz="2000" dirty="0">
                <a:solidFill>
                  <a:schemeClr val="bg1"/>
                </a:solidFill>
              </a:rPr>
              <a:t>на профиль другого пользователя</a:t>
            </a:r>
            <a:endParaRPr lang="ru-RU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52550" y="2049145"/>
            <a:ext cx="6207125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en-US" sz="3600" b="0" dirty="0">
                <a:solidFill>
                  <a:schemeClr val="bg1"/>
                </a:solidFill>
              </a:rPr>
              <a:t>Макет поиска</a:t>
            </a:r>
            <a:endParaRPr lang="en-US" altLang="ru-RU" sz="3600" b="0" dirty="0">
              <a:solidFill>
                <a:schemeClr val="bg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03" y="1002472"/>
            <a:ext cx="1392454" cy="178848"/>
          </a:xfrm>
          <a:prstGeom prst="rect">
            <a:avLst/>
          </a:prstGeom>
        </p:spPr>
      </p:pic>
      <p:pic>
        <p:nvPicPr>
          <p:cNvPr id="9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718" y="1001837"/>
            <a:ext cx="1392454" cy="1788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352550" y="3437890"/>
            <a:ext cx="4572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altLang="en-US" sz="2000" dirty="0">
                <a:solidFill>
                  <a:schemeClr val="bg1"/>
                </a:solidFill>
              </a:rPr>
              <a:t>Создание и удаление чатов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altLang="en-US" sz="2000" dirty="0">
                <a:solidFill>
                  <a:schemeClr val="bg1"/>
                </a:solidFill>
              </a:rPr>
              <a:t>Переход в чат</a:t>
            </a:r>
            <a:endParaRPr lang="ru-RU" altLang="en-US" sz="2000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164" y="951824"/>
            <a:ext cx="3143162" cy="511083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52349" y="2048907"/>
            <a:ext cx="4572001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en-US" sz="3600" b="0" dirty="0">
                <a:solidFill>
                  <a:schemeClr val="bg1"/>
                </a:solidFill>
              </a:rPr>
              <a:t>Макет мессенджера</a:t>
            </a:r>
            <a:endParaRPr lang="en-US" altLang="ru-RU" sz="3600" b="0" dirty="0">
              <a:solidFill>
                <a:schemeClr val="bg1"/>
              </a:solidFill>
            </a:endParaRPr>
          </a:p>
        </p:txBody>
      </p:sp>
      <p:pic>
        <p:nvPicPr>
          <p:cNvPr id="3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84" y="951824"/>
            <a:ext cx="3143162" cy="5110834"/>
          </a:xfrm>
          <a:prstGeom prst="rect">
            <a:avLst/>
          </a:prstGeom>
        </p:spPr>
      </p:pic>
      <p:pic>
        <p:nvPicPr>
          <p:cNvPr id="14" name="Замещающая рамка рисунка 13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6243955" y="1087755"/>
            <a:ext cx="2174875" cy="4839335"/>
          </a:xfrm>
          <a:prstGeom prst="roundRect">
            <a:avLst>
              <a:gd name="adj" fmla="val 13313"/>
            </a:avLst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18" y="1081212"/>
            <a:ext cx="1392454" cy="178848"/>
          </a:xfrm>
          <a:prstGeom prst="rect">
            <a:avLst/>
          </a:prstGeom>
        </p:spPr>
      </p:pic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835" y="1092835"/>
            <a:ext cx="2174875" cy="4834255"/>
          </a:xfrm>
          <a:prstGeom prst="roundRect">
            <a:avLst>
              <a:gd name="adj" fmla="val 12846"/>
            </a:avLst>
          </a:prstGeom>
        </p:spPr>
      </p:pic>
      <p:pic>
        <p:nvPicPr>
          <p:cNvPr id="5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338" y="1081212"/>
            <a:ext cx="1392454" cy="1788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352550" y="3437890"/>
            <a:ext cx="466471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altLang="en-US" sz="2000" dirty="0">
                <a:solidFill>
                  <a:schemeClr val="bg1"/>
                </a:solidFill>
              </a:rPr>
              <a:t>Отправление новых сообщений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altLang="en-US" sz="2000" dirty="0">
                <a:solidFill>
                  <a:schemeClr val="bg1"/>
                </a:solidFill>
              </a:rPr>
              <a:t>Удаление старых сообщений</a:t>
            </a:r>
            <a:endParaRPr lang="ru-RU" altLang="en-US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altLang="en-US" sz="2000" dirty="0">
                <a:solidFill>
                  <a:schemeClr val="bg1"/>
                </a:solidFill>
              </a:rPr>
              <a:t>Возможность добавления картинки к сообщению</a:t>
            </a:r>
            <a:endParaRPr lang="ru-RU" altLang="en-US" sz="2000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69" y="951824"/>
            <a:ext cx="3143162" cy="511083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52349" y="2048907"/>
            <a:ext cx="4572001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en-US" sz="3600" b="0" dirty="0">
                <a:solidFill>
                  <a:schemeClr val="bg1"/>
                </a:solidFill>
              </a:rPr>
              <a:t>Макет чата</a:t>
            </a:r>
            <a:endParaRPr lang="en-US" altLang="ru-RU" sz="3600" b="0" dirty="0">
              <a:solidFill>
                <a:schemeClr val="bg1"/>
              </a:solidFill>
            </a:endParaRPr>
          </a:p>
        </p:txBody>
      </p:sp>
      <p:pic>
        <p:nvPicPr>
          <p:cNvPr id="3" name="그림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84" y="951824"/>
            <a:ext cx="3143162" cy="5110834"/>
          </a:xfrm>
          <a:prstGeom prst="rect">
            <a:avLst/>
          </a:prstGeom>
        </p:spPr>
      </p:pic>
      <p:pic>
        <p:nvPicPr>
          <p:cNvPr id="4" name="Замещающая рамка рисунка 3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6238240" y="1081405"/>
            <a:ext cx="2181860" cy="4839335"/>
          </a:xfrm>
          <a:prstGeom prst="roundRect">
            <a:avLst>
              <a:gd name="adj" fmla="val 12398"/>
            </a:avLst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18" y="1081212"/>
            <a:ext cx="1392454" cy="178848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00" y="1082040"/>
            <a:ext cx="2176780" cy="4838700"/>
          </a:xfrm>
          <a:prstGeom prst="roundRect">
            <a:avLst>
              <a:gd name="adj" fmla="val 13798"/>
            </a:avLst>
          </a:prstGeom>
        </p:spPr>
      </p:pic>
      <p:pic>
        <p:nvPicPr>
          <p:cNvPr id="5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338" y="1081212"/>
            <a:ext cx="1392454" cy="1788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14D4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14D4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14D4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14D4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14D4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14D4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14D4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946</Words>
  <Application>WPS Presentation</Application>
  <PresentationFormat>와이드스크린</PresentationFormat>
  <Paragraphs>83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SimSun</vt:lpstr>
      <vt:lpstr>Wingdings</vt:lpstr>
      <vt:lpstr>Montserrat Black</vt:lpstr>
      <vt:lpstr>Montserrat Light</vt:lpstr>
      <vt:lpstr>Microsoft YaHei</vt:lpstr>
      <vt:lpstr>Arial Unicode MS</vt:lpstr>
      <vt:lpstr>Malgun Gothic</vt:lpstr>
      <vt:lpstr>Scope One</vt:lpstr>
      <vt:lpstr>Overpass Light</vt:lpstr>
      <vt:lpstr>PPTMON theme</vt:lpstr>
      <vt:lpstr>1_PPTMON theme</vt:lpstr>
      <vt:lpstr>2_PPTMON theme</vt:lpstr>
      <vt:lpstr>3_PPTMON theme</vt:lpstr>
      <vt:lpstr>4_PPTMON theme</vt:lpstr>
      <vt:lpstr>5_PPTMON theme</vt:lpstr>
      <vt:lpstr>6_PPTMON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ruskh</cp:lastModifiedBy>
  <cp:revision>332</cp:revision>
  <dcterms:created xsi:type="dcterms:W3CDTF">2019-04-06T05:20:00Z</dcterms:created>
  <dcterms:modified xsi:type="dcterms:W3CDTF">2023-03-29T11:28:22Z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E0FA912AAB7D4F6CB42B9836297A2DE4</vt:lpwstr>
  </property>
  <property fmtid="{D5CDD505-2E9C-101B-9397-08002B2CF9AE}" pid="3" name="KSOProductBuildVer">
    <vt:lpwstr>1049-11.2.0.11516</vt:lpwstr>
  </property>
</Properties>
</file>